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4D6D2-2FB6-2AF7-59E0-F929A783208C}" v="7" dt="2022-06-08T01:18:46.713"/>
    <p1510:client id="{4EC2E7C9-5806-7D9C-B704-7381646A7CEC}" v="396" dt="2022-06-07T22:10:02.093"/>
    <p1510:client id="{6A654510-5E7B-4110-809F-FBA8BF3C2465}" v="343" dt="2022-06-07T20:33:48.460"/>
    <p1510:client id="{FFF68DFA-4A40-9B7F-ECC7-0DBE6AF50B33}" v="34" dt="2022-06-14T12:44:33.8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JOAQUIM CAMPOS" userId="S::gabriel.jc1@puccampinas.edu.br::047050bb-bb26-4a22-8d0e-2e799738d7f3" providerId="AD" clId="Web-{0554D6D2-2FB6-2AF7-59E0-F929A783208C}"/>
    <pc:docChg chg="modSld">
      <pc:chgData name="GABRIEL JOAQUIM CAMPOS" userId="S::gabriel.jc1@puccampinas.edu.br::047050bb-bb26-4a22-8d0e-2e799738d7f3" providerId="AD" clId="Web-{0554D6D2-2FB6-2AF7-59E0-F929A783208C}" dt="2022-06-08T01:18:46.713" v="6" actId="20577"/>
      <pc:docMkLst>
        <pc:docMk/>
      </pc:docMkLst>
      <pc:sldChg chg="modSp">
        <pc:chgData name="GABRIEL JOAQUIM CAMPOS" userId="S::gabriel.jc1@puccampinas.edu.br::047050bb-bb26-4a22-8d0e-2e799738d7f3" providerId="AD" clId="Web-{0554D6D2-2FB6-2AF7-59E0-F929A783208C}" dt="2022-06-08T01:17:40.040" v="1" actId="14100"/>
        <pc:sldMkLst>
          <pc:docMk/>
          <pc:sldMk cId="1949031751" sldId="260"/>
        </pc:sldMkLst>
        <pc:picChg chg="mod">
          <ac:chgData name="GABRIEL JOAQUIM CAMPOS" userId="S::gabriel.jc1@puccampinas.edu.br::047050bb-bb26-4a22-8d0e-2e799738d7f3" providerId="AD" clId="Web-{0554D6D2-2FB6-2AF7-59E0-F929A783208C}" dt="2022-06-08T01:17:40.040" v="1" actId="14100"/>
          <ac:picMkLst>
            <pc:docMk/>
            <pc:sldMk cId="1949031751" sldId="260"/>
            <ac:picMk id="14" creationId="{23D9626A-A38A-8B50-6DDA-777CA4033AF1}"/>
          </ac:picMkLst>
        </pc:picChg>
      </pc:sldChg>
      <pc:sldChg chg="modSp">
        <pc:chgData name="GABRIEL JOAQUIM CAMPOS" userId="S::gabriel.jc1@puccampinas.edu.br::047050bb-bb26-4a22-8d0e-2e799738d7f3" providerId="AD" clId="Web-{0554D6D2-2FB6-2AF7-59E0-F929A783208C}" dt="2022-06-08T01:18:46.713" v="6" actId="20577"/>
        <pc:sldMkLst>
          <pc:docMk/>
          <pc:sldMk cId="34518070" sldId="261"/>
        </pc:sldMkLst>
        <pc:spChg chg="mod">
          <ac:chgData name="GABRIEL JOAQUIM CAMPOS" userId="S::gabriel.jc1@puccampinas.edu.br::047050bb-bb26-4a22-8d0e-2e799738d7f3" providerId="AD" clId="Web-{0554D6D2-2FB6-2AF7-59E0-F929A783208C}" dt="2022-06-08T01:18:46.713" v="6" actId="20577"/>
          <ac:spMkLst>
            <pc:docMk/>
            <pc:sldMk cId="34518070" sldId="261"/>
            <ac:spMk id="3" creationId="{2FCFDFB1-5593-694F-0229-63316257A64F}"/>
          </ac:spMkLst>
        </pc:spChg>
      </pc:sldChg>
    </pc:docChg>
  </pc:docChgLst>
  <pc:docChgLst>
    <pc:chgData name="GABRIEL JOAQUIM CAMPOS" userId="S::gabriel.jc1@puccampinas.edu.br::047050bb-bb26-4a22-8d0e-2e799738d7f3" providerId="AD" clId="Web-{4EC2E7C9-5806-7D9C-B704-7381646A7CEC}"/>
    <pc:docChg chg="addSld delSld modSld sldOrd">
      <pc:chgData name="GABRIEL JOAQUIM CAMPOS" userId="S::gabriel.jc1@puccampinas.edu.br::047050bb-bb26-4a22-8d0e-2e799738d7f3" providerId="AD" clId="Web-{4EC2E7C9-5806-7D9C-B704-7381646A7CEC}" dt="2022-06-07T22:10:02.093" v="395"/>
      <pc:docMkLst>
        <pc:docMk/>
      </pc:docMkLst>
      <pc:sldChg chg="addSp delSp modSp mod setBg">
        <pc:chgData name="GABRIEL JOAQUIM CAMPOS" userId="S::gabriel.jc1@puccampinas.edu.br::047050bb-bb26-4a22-8d0e-2e799738d7f3" providerId="AD" clId="Web-{4EC2E7C9-5806-7D9C-B704-7381646A7CEC}" dt="2022-06-07T22:05:24.121" v="361"/>
        <pc:sldMkLst>
          <pc:docMk/>
          <pc:sldMk cId="2210866551" sldId="256"/>
        </pc:sldMkLst>
        <pc:spChg chg="mod">
          <ac:chgData name="GABRIEL JOAQUIM CAMPOS" userId="S::gabriel.jc1@puccampinas.edu.br::047050bb-bb26-4a22-8d0e-2e799738d7f3" providerId="AD" clId="Web-{4EC2E7C9-5806-7D9C-B704-7381646A7CEC}" dt="2022-06-07T22:05:24.121" v="361"/>
          <ac:spMkLst>
            <pc:docMk/>
            <pc:sldMk cId="2210866551" sldId="256"/>
            <ac:spMk id="2" creationId="{00000000-0000-0000-0000-000000000000}"/>
          </ac:spMkLst>
        </pc:spChg>
        <pc:spChg chg="mod">
          <ac:chgData name="GABRIEL JOAQUIM CAMPOS" userId="S::gabriel.jc1@puccampinas.edu.br::047050bb-bb26-4a22-8d0e-2e799738d7f3" providerId="AD" clId="Web-{4EC2E7C9-5806-7D9C-B704-7381646A7CEC}" dt="2022-06-07T22:05:24.121" v="361"/>
          <ac:spMkLst>
            <pc:docMk/>
            <pc:sldMk cId="2210866551" sldId="256"/>
            <ac:spMk id="3" creationId="{00000000-0000-0000-0000-000000000000}"/>
          </ac:spMkLst>
        </pc:spChg>
        <pc:spChg chg="add">
          <ac:chgData name="GABRIEL JOAQUIM CAMPOS" userId="S::gabriel.jc1@puccampinas.edu.br::047050bb-bb26-4a22-8d0e-2e799738d7f3" providerId="AD" clId="Web-{4EC2E7C9-5806-7D9C-B704-7381646A7CEC}" dt="2022-06-07T22:05:24.121" v="361"/>
          <ac:spMkLst>
            <pc:docMk/>
            <pc:sldMk cId="2210866551" sldId="256"/>
            <ac:spMk id="16" creationId="{F4A20210-FA90-4B6D-8D2E-1B90054E097A}"/>
          </ac:spMkLst>
        </pc:spChg>
        <pc:spChg chg="add">
          <ac:chgData name="GABRIEL JOAQUIM CAMPOS" userId="S::gabriel.jc1@puccampinas.edu.br::047050bb-bb26-4a22-8d0e-2e799738d7f3" providerId="AD" clId="Web-{4EC2E7C9-5806-7D9C-B704-7381646A7CEC}" dt="2022-06-07T22:05:24.121" v="361"/>
          <ac:spMkLst>
            <pc:docMk/>
            <pc:sldMk cId="2210866551" sldId="256"/>
            <ac:spMk id="18" creationId="{39213B44-68B7-47E7-B506-5C79FCF80924}"/>
          </ac:spMkLst>
        </pc:spChg>
        <pc:grpChg chg="add">
          <ac:chgData name="GABRIEL JOAQUIM CAMPOS" userId="S::gabriel.jc1@puccampinas.edu.br::047050bb-bb26-4a22-8d0e-2e799738d7f3" providerId="AD" clId="Web-{4EC2E7C9-5806-7D9C-B704-7381646A7CEC}" dt="2022-06-07T22:05:24.121" v="361"/>
          <ac:grpSpMkLst>
            <pc:docMk/>
            <pc:sldMk cId="2210866551" sldId="256"/>
            <ac:grpSpMk id="20" creationId="{39084D60-65A6-45F8-8C17-3529E43F1C39}"/>
          </ac:grpSpMkLst>
        </pc:grpChg>
        <pc:picChg chg="add del mod">
          <ac:chgData name="GABRIEL JOAQUIM CAMPOS" userId="S::gabriel.jc1@puccampinas.edu.br::047050bb-bb26-4a22-8d0e-2e799738d7f3" providerId="AD" clId="Web-{4EC2E7C9-5806-7D9C-B704-7381646A7CEC}" dt="2022-06-07T22:05:20.371" v="360"/>
          <ac:picMkLst>
            <pc:docMk/>
            <pc:sldMk cId="2210866551" sldId="256"/>
            <ac:picMk id="4" creationId="{6F21F930-4D76-C4DE-8B78-EEB0D17EFE43}"/>
          </ac:picMkLst>
        </pc:picChg>
        <pc:picChg chg="add mod ord">
          <ac:chgData name="GABRIEL JOAQUIM CAMPOS" userId="S::gabriel.jc1@puccampinas.edu.br::047050bb-bb26-4a22-8d0e-2e799738d7f3" providerId="AD" clId="Web-{4EC2E7C9-5806-7D9C-B704-7381646A7CEC}" dt="2022-06-07T22:05:24.121" v="361"/>
          <ac:picMkLst>
            <pc:docMk/>
            <pc:sldMk cId="2210866551" sldId="256"/>
            <ac:picMk id="5" creationId="{A712633C-58A8-5EA9-A437-0C6D90A9C7A8}"/>
          </ac:picMkLst>
        </pc:picChg>
        <pc:picChg chg="add del">
          <ac:chgData name="GABRIEL JOAQUIM CAMPOS" userId="S::gabriel.jc1@puccampinas.edu.br::047050bb-bb26-4a22-8d0e-2e799738d7f3" providerId="AD" clId="Web-{4EC2E7C9-5806-7D9C-B704-7381646A7CEC}" dt="2022-06-07T22:05:24.121" v="361"/>
          <ac:picMkLst>
            <pc:docMk/>
            <pc:sldMk cId="2210866551" sldId="256"/>
            <ac:picMk id="9" creationId="{A53ED3FC-3BE8-4F1F-BEF1-74B1C721718A}"/>
          </ac:picMkLst>
        </pc:picChg>
        <pc:picChg chg="add">
          <ac:chgData name="GABRIEL JOAQUIM CAMPOS" userId="S::gabriel.jc1@puccampinas.edu.br::047050bb-bb26-4a22-8d0e-2e799738d7f3" providerId="AD" clId="Web-{4EC2E7C9-5806-7D9C-B704-7381646A7CEC}" dt="2022-06-07T22:05:24.121" v="361"/>
          <ac:picMkLst>
            <pc:docMk/>
            <pc:sldMk cId="2210866551" sldId="256"/>
            <ac:picMk id="14" creationId="{545F67A4-7428-47F3-AE14-8CA43D976E11}"/>
          </ac:picMkLst>
        </pc:picChg>
      </pc:sldChg>
      <pc:sldChg chg="ord">
        <pc:chgData name="GABRIEL JOAQUIM CAMPOS" userId="S::gabriel.jc1@puccampinas.edu.br::047050bb-bb26-4a22-8d0e-2e799738d7f3" providerId="AD" clId="Web-{4EC2E7C9-5806-7D9C-B704-7381646A7CEC}" dt="2022-06-07T21:14:56.133" v="121"/>
        <pc:sldMkLst>
          <pc:docMk/>
          <pc:sldMk cId="340902728" sldId="257"/>
        </pc:sldMkLst>
      </pc:sldChg>
      <pc:sldChg chg="modSp">
        <pc:chgData name="GABRIEL JOAQUIM CAMPOS" userId="S::gabriel.jc1@puccampinas.edu.br::047050bb-bb26-4a22-8d0e-2e799738d7f3" providerId="AD" clId="Web-{4EC2E7C9-5806-7D9C-B704-7381646A7CEC}" dt="2022-06-07T21:15:10.961" v="124"/>
        <pc:sldMkLst>
          <pc:docMk/>
          <pc:sldMk cId="2475982180" sldId="258"/>
        </pc:sldMkLst>
        <pc:spChg chg="mod">
          <ac:chgData name="GABRIEL JOAQUIM CAMPOS" userId="S::gabriel.jc1@puccampinas.edu.br::047050bb-bb26-4a22-8d0e-2e799738d7f3" providerId="AD" clId="Web-{4EC2E7C9-5806-7D9C-B704-7381646A7CEC}" dt="2022-06-07T21:15:07.305" v="123" actId="20577"/>
          <ac:spMkLst>
            <pc:docMk/>
            <pc:sldMk cId="2475982180" sldId="258"/>
            <ac:spMk id="3" creationId="{935D447F-4CD7-DD98-4378-DAAA7959E9B5}"/>
          </ac:spMkLst>
        </pc:spChg>
        <pc:picChg chg="mod">
          <ac:chgData name="GABRIEL JOAQUIM CAMPOS" userId="S::gabriel.jc1@puccampinas.edu.br::047050bb-bb26-4a22-8d0e-2e799738d7f3" providerId="AD" clId="Web-{4EC2E7C9-5806-7D9C-B704-7381646A7CEC}" dt="2022-06-07T21:15:10.961" v="124"/>
          <ac:picMkLst>
            <pc:docMk/>
            <pc:sldMk cId="2475982180" sldId="258"/>
            <ac:picMk id="5" creationId="{0E7C1C99-FF9E-82ED-68E6-6A8185A23D89}"/>
          </ac:picMkLst>
        </pc:picChg>
      </pc:sldChg>
      <pc:sldChg chg="addSp delSp modSp mod setBg">
        <pc:chgData name="GABRIEL JOAQUIM CAMPOS" userId="S::gabriel.jc1@puccampinas.edu.br::047050bb-bb26-4a22-8d0e-2e799738d7f3" providerId="AD" clId="Web-{4EC2E7C9-5806-7D9C-B704-7381646A7CEC}" dt="2022-06-07T22:06:06.512" v="364"/>
        <pc:sldMkLst>
          <pc:docMk/>
          <pc:sldMk cId="981829331" sldId="259"/>
        </pc:sldMkLst>
        <pc:spChg chg="mod">
          <ac:chgData name="GABRIEL JOAQUIM CAMPOS" userId="S::gabriel.jc1@puccampinas.edu.br::047050bb-bb26-4a22-8d0e-2e799738d7f3" providerId="AD" clId="Web-{4EC2E7C9-5806-7D9C-B704-7381646A7CEC}" dt="2022-06-07T22:06:06.512" v="364"/>
          <ac:spMkLst>
            <pc:docMk/>
            <pc:sldMk cId="981829331" sldId="259"/>
            <ac:spMk id="2" creationId="{54E438B1-0F97-CDBF-616E-03A9CC9C2D85}"/>
          </ac:spMkLst>
        </pc:spChg>
        <pc:spChg chg="del">
          <ac:chgData name="GABRIEL JOAQUIM CAMPOS" userId="S::gabriel.jc1@puccampinas.edu.br::047050bb-bb26-4a22-8d0e-2e799738d7f3" providerId="AD" clId="Web-{4EC2E7C9-5806-7D9C-B704-7381646A7CEC}" dt="2022-06-07T21:02:08.687" v="0"/>
          <ac:spMkLst>
            <pc:docMk/>
            <pc:sldMk cId="981829331" sldId="259"/>
            <ac:spMk id="3" creationId="{A5020C0A-E156-5B8C-1511-86D0E83253DB}"/>
          </ac:spMkLst>
        </pc:spChg>
        <pc:spChg chg="add del mod">
          <ac:chgData name="GABRIEL JOAQUIM CAMPOS" userId="S::gabriel.jc1@puccampinas.edu.br::047050bb-bb26-4a22-8d0e-2e799738d7f3" providerId="AD" clId="Web-{4EC2E7C9-5806-7D9C-B704-7381646A7CEC}" dt="2022-06-07T21:03:55.454" v="10"/>
          <ac:spMkLst>
            <pc:docMk/>
            <pc:sldMk cId="981829331" sldId="259"/>
            <ac:spMk id="6" creationId="{9AF56976-B941-2C67-0FCD-E444D4E96884}"/>
          </ac:spMkLst>
        </pc:spChg>
        <pc:spChg chg="add del mod">
          <ac:chgData name="GABRIEL JOAQUIM CAMPOS" userId="S::gabriel.jc1@puccampinas.edu.br::047050bb-bb26-4a22-8d0e-2e799738d7f3" providerId="AD" clId="Web-{4EC2E7C9-5806-7D9C-B704-7381646A7CEC}" dt="2022-06-07T21:04:38.986" v="16"/>
          <ac:spMkLst>
            <pc:docMk/>
            <pc:sldMk cId="981829331" sldId="259"/>
            <ac:spMk id="9" creationId="{2B439820-9F7E-02E9-6227-0D8DFEFDC23C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1:57:27.958" v="299"/>
          <ac:spMkLst>
            <pc:docMk/>
            <pc:sldMk cId="981829331" sldId="259"/>
            <ac:spMk id="24" creationId="{7FB8AC4D-7B07-520D-4766-4AA4D967404F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1:57:37.959" v="301"/>
          <ac:spMkLst>
            <pc:docMk/>
            <pc:sldMk cId="981829331" sldId="259"/>
            <ac:spMk id="25" creationId="{6F251B36-9174-0D35-E862-A08FFDE337A7}"/>
          </ac:spMkLst>
        </pc:spChg>
        <pc:spChg chg="add mod">
          <ac:chgData name="GABRIEL JOAQUIM CAMPOS" userId="S::gabriel.jc1@puccampinas.edu.br::047050bb-bb26-4a22-8d0e-2e799738d7f3" providerId="AD" clId="Web-{4EC2E7C9-5806-7D9C-B704-7381646A7CEC}" dt="2022-06-07T22:06:06.512" v="364"/>
          <ac:spMkLst>
            <pc:docMk/>
            <pc:sldMk cId="981829331" sldId="259"/>
            <ac:spMk id="27" creationId="{FAF1661D-B38E-B71A-C8FD-C8818E071D09}"/>
          </ac:spMkLst>
        </pc:spChg>
        <pc:graphicFrameChg chg="add del mod ord modGraphic">
          <ac:chgData name="GABRIEL JOAQUIM CAMPOS" userId="S::gabriel.jc1@puccampinas.edu.br::047050bb-bb26-4a22-8d0e-2e799738d7f3" providerId="AD" clId="Web-{4EC2E7C9-5806-7D9C-B704-7381646A7CEC}" dt="2022-06-07T21:04:11.938" v="13"/>
          <ac:graphicFrameMkLst>
            <pc:docMk/>
            <pc:sldMk cId="981829331" sldId="259"/>
            <ac:graphicFrameMk id="10" creationId="{140085CA-5A33-8AB4-7C4E-126227DD5154}"/>
          </ac:graphicFrameMkLst>
        </pc:graphicFrameChg>
        <pc:picChg chg="add del mod ord">
          <ac:chgData name="GABRIEL JOAQUIM CAMPOS" userId="S::gabriel.jc1@puccampinas.edu.br::047050bb-bb26-4a22-8d0e-2e799738d7f3" providerId="AD" clId="Web-{4EC2E7C9-5806-7D9C-B704-7381646A7CEC}" dt="2022-06-07T21:03:52.595" v="9"/>
          <ac:picMkLst>
            <pc:docMk/>
            <pc:sldMk cId="981829331" sldId="259"/>
            <ac:picMk id="4" creationId="{CD6B0495-31E6-8B5C-83E8-961AA8923F17}"/>
          </ac:picMkLst>
        </pc:picChg>
        <pc:picChg chg="add del mod ord">
          <ac:chgData name="GABRIEL JOAQUIM CAMPOS" userId="S::gabriel.jc1@puccampinas.edu.br::047050bb-bb26-4a22-8d0e-2e799738d7f3" providerId="AD" clId="Web-{4EC2E7C9-5806-7D9C-B704-7381646A7CEC}" dt="2022-06-07T21:03:57.251" v="11"/>
          <ac:picMkLst>
            <pc:docMk/>
            <pc:sldMk cId="981829331" sldId="259"/>
            <ac:picMk id="7" creationId="{4319F34E-BFE1-33CA-FFA8-35B00209638C}"/>
          </ac:picMkLst>
        </pc:picChg>
        <pc:picChg chg="add del mod ord">
          <ac:chgData name="GABRIEL JOAQUIM CAMPOS" userId="S::gabriel.jc1@puccampinas.edu.br::047050bb-bb26-4a22-8d0e-2e799738d7f3" providerId="AD" clId="Web-{4EC2E7C9-5806-7D9C-B704-7381646A7CEC}" dt="2022-06-07T21:04:29.798" v="15"/>
          <ac:picMkLst>
            <pc:docMk/>
            <pc:sldMk cId="981829331" sldId="259"/>
            <ac:picMk id="17" creationId="{72E1A7E2-1369-46C2-7C95-2B0E503026D5}"/>
          </ac:picMkLst>
        </pc:picChg>
        <pc:picChg chg="add mod ord">
          <ac:chgData name="GABRIEL JOAQUIM CAMPOS" userId="S::gabriel.jc1@puccampinas.edu.br::047050bb-bb26-4a22-8d0e-2e799738d7f3" providerId="AD" clId="Web-{4EC2E7C9-5806-7D9C-B704-7381646A7CEC}" dt="2022-06-07T22:06:06.512" v="364"/>
          <ac:picMkLst>
            <pc:docMk/>
            <pc:sldMk cId="981829331" sldId="259"/>
            <ac:picMk id="18" creationId="{07B74A37-374B-E88E-0C02-9594D89EDE84}"/>
          </ac:picMkLst>
        </pc:picChg>
        <pc:picChg chg="add del mod">
          <ac:chgData name="GABRIEL JOAQUIM CAMPOS" userId="S::gabriel.jc1@puccampinas.edu.br::047050bb-bb26-4a22-8d0e-2e799738d7f3" providerId="AD" clId="Web-{4EC2E7C9-5806-7D9C-B704-7381646A7CEC}" dt="2022-06-07T21:55:17.613" v="283"/>
          <ac:picMkLst>
            <pc:docMk/>
            <pc:sldMk cId="981829331" sldId="259"/>
            <ac:picMk id="19" creationId="{B86E865F-627B-D100-CE26-474DF739D73A}"/>
          </ac:picMkLst>
        </pc:picChg>
        <pc:picChg chg="add del mod ord">
          <ac:chgData name="GABRIEL JOAQUIM CAMPOS" userId="S::gabriel.jc1@puccampinas.edu.br::047050bb-bb26-4a22-8d0e-2e799738d7f3" providerId="AD" clId="Web-{4EC2E7C9-5806-7D9C-B704-7381646A7CEC}" dt="2022-06-07T21:57:13.146" v="298"/>
          <ac:picMkLst>
            <pc:docMk/>
            <pc:sldMk cId="981829331" sldId="259"/>
            <ac:picMk id="20" creationId="{C2876F8B-547B-B09B-473E-22B3EB5F15E4}"/>
          </ac:picMkLst>
        </pc:picChg>
        <pc:picChg chg="add del mod ord">
          <ac:chgData name="GABRIEL JOAQUIM CAMPOS" userId="S::gabriel.jc1@puccampinas.edu.br::047050bb-bb26-4a22-8d0e-2e799738d7f3" providerId="AD" clId="Web-{4EC2E7C9-5806-7D9C-B704-7381646A7CEC}" dt="2022-06-07T22:06:02.184" v="362"/>
          <ac:picMkLst>
            <pc:docMk/>
            <pc:sldMk cId="981829331" sldId="259"/>
            <ac:picMk id="21" creationId="{E01EE725-6710-463B-B339-6C62CDE2E759}"/>
          </ac:picMkLst>
        </pc:picChg>
        <pc:picChg chg="add mod">
          <ac:chgData name="GABRIEL JOAQUIM CAMPOS" userId="S::gabriel.jc1@puccampinas.edu.br::047050bb-bb26-4a22-8d0e-2e799738d7f3" providerId="AD" clId="Web-{4EC2E7C9-5806-7D9C-B704-7381646A7CEC}" dt="2022-06-07T22:06:06.512" v="364"/>
          <ac:picMkLst>
            <pc:docMk/>
            <pc:sldMk cId="981829331" sldId="259"/>
            <ac:picMk id="22" creationId="{9F938B2D-F153-A916-0F29-FA557F2774E9}"/>
          </ac:picMkLst>
        </pc:picChg>
      </pc:sldChg>
      <pc:sldChg chg="addSp delSp modSp mod setBg">
        <pc:chgData name="GABRIEL JOAQUIM CAMPOS" userId="S::gabriel.jc1@puccampinas.edu.br::047050bb-bb26-4a22-8d0e-2e799738d7f3" providerId="AD" clId="Web-{4EC2E7C9-5806-7D9C-B704-7381646A7CEC}" dt="2022-06-07T22:08:35.748" v="391"/>
        <pc:sldMkLst>
          <pc:docMk/>
          <pc:sldMk cId="1949031751" sldId="260"/>
        </pc:sldMkLst>
        <pc:spChg chg="mod">
          <ac:chgData name="GABRIEL JOAQUIM CAMPOS" userId="S::gabriel.jc1@puccampinas.edu.br::047050bb-bb26-4a22-8d0e-2e799738d7f3" providerId="AD" clId="Web-{4EC2E7C9-5806-7D9C-B704-7381646A7CEC}" dt="2022-06-07T22:08:35.748" v="391"/>
          <ac:spMkLst>
            <pc:docMk/>
            <pc:sldMk cId="1949031751" sldId="260"/>
            <ac:spMk id="2" creationId="{75E2C346-D4EB-82DB-C6B0-41C9052AE357}"/>
          </ac:spMkLst>
        </pc:spChg>
        <pc:spChg chg="del">
          <ac:chgData name="GABRIEL JOAQUIM CAMPOS" userId="S::gabriel.jc1@puccampinas.edu.br::047050bb-bb26-4a22-8d0e-2e799738d7f3" providerId="AD" clId="Web-{4EC2E7C9-5806-7D9C-B704-7381646A7CEC}" dt="2022-06-07T21:03:16.954" v="5"/>
          <ac:spMkLst>
            <pc:docMk/>
            <pc:sldMk cId="1949031751" sldId="260"/>
            <ac:spMk id="3" creationId="{E4AEBB8E-8233-6E9A-931E-C1C744EF2D94}"/>
          </ac:spMkLst>
        </pc:spChg>
        <pc:spChg chg="add del mod">
          <ac:chgData name="GABRIEL JOAQUIM CAMPOS" userId="S::gabriel.jc1@puccampinas.edu.br::047050bb-bb26-4a22-8d0e-2e799738d7f3" providerId="AD" clId="Web-{4EC2E7C9-5806-7D9C-B704-7381646A7CEC}" dt="2022-06-07T22:01:13.336" v="323"/>
          <ac:spMkLst>
            <pc:docMk/>
            <pc:sldMk cId="1949031751" sldId="260"/>
            <ac:spMk id="8" creationId="{532878CE-30C0-0E74-BB8C-4F59B20B304B}"/>
          </ac:spMkLst>
        </pc:spChg>
        <pc:spChg chg="add mod">
          <ac:chgData name="GABRIEL JOAQUIM CAMPOS" userId="S::gabriel.jc1@puccampinas.edu.br::047050bb-bb26-4a22-8d0e-2e799738d7f3" providerId="AD" clId="Web-{4EC2E7C9-5806-7D9C-B704-7381646A7CEC}" dt="2022-06-07T22:08:28.217" v="390" actId="20577"/>
          <ac:spMkLst>
            <pc:docMk/>
            <pc:sldMk cId="1949031751" sldId="260"/>
            <ac:spMk id="15" creationId="{37E16264-A71F-ADBE-EDE8-6072DB8892F3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06:54.575" v="366"/>
          <ac:spMkLst>
            <pc:docMk/>
            <pc:sldMk cId="1949031751" sldId="260"/>
            <ac:spMk id="17" creationId="{80A857C4-8D3E-08B4-35F0-E085ED69C3D1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07:44.325" v="375"/>
          <ac:spMkLst>
            <pc:docMk/>
            <pc:sldMk cId="1949031751" sldId="260"/>
            <ac:spMk id="20" creationId="{92055A2C-DEED-475B-B285-60F86A548360}"/>
          </ac:spMkLst>
        </pc:spChg>
        <pc:spChg chg="add mod ord">
          <ac:chgData name="GABRIEL JOAQUIM CAMPOS" userId="S::gabriel.jc1@puccampinas.edu.br::047050bb-bb26-4a22-8d0e-2e799738d7f3" providerId="AD" clId="Web-{4EC2E7C9-5806-7D9C-B704-7381646A7CEC}" dt="2022-06-07T22:08:35.748" v="391"/>
          <ac:spMkLst>
            <pc:docMk/>
            <pc:sldMk cId="1949031751" sldId="260"/>
            <ac:spMk id="22" creationId="{5918F44E-C797-E064-4EF0-CDC0BBE3580D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07:22.497" v="372"/>
          <ac:spMkLst>
            <pc:docMk/>
            <pc:sldMk cId="1949031751" sldId="260"/>
            <ac:spMk id="24" creationId="{6EE9371F-29A6-445F-9C34-F0802EAC9912}"/>
          </ac:spMkLst>
        </pc:spChg>
        <pc:graphicFrameChg chg="add del mod ord modGraphic">
          <ac:chgData name="GABRIEL JOAQUIM CAMPOS" userId="S::gabriel.jc1@puccampinas.edu.br::047050bb-bb26-4a22-8d0e-2e799738d7f3" providerId="AD" clId="Web-{4EC2E7C9-5806-7D9C-B704-7381646A7CEC}" dt="2022-06-07T21:03:29.438" v="8"/>
          <ac:graphicFrameMkLst>
            <pc:docMk/>
            <pc:sldMk cId="1949031751" sldId="260"/>
            <ac:graphicFrameMk id="5" creationId="{B64EB6BA-3A46-81C1-CB0A-8A60D26925F8}"/>
          </ac:graphicFrameMkLst>
        </pc:graphicFrameChg>
        <pc:picChg chg="add mod ord">
          <ac:chgData name="GABRIEL JOAQUIM CAMPOS" userId="S::gabriel.jc1@puccampinas.edu.br::047050bb-bb26-4a22-8d0e-2e799738d7f3" providerId="AD" clId="Web-{4EC2E7C9-5806-7D9C-B704-7381646A7CEC}" dt="2022-06-07T22:08:35.748" v="391"/>
          <ac:picMkLst>
            <pc:docMk/>
            <pc:sldMk cId="1949031751" sldId="260"/>
            <ac:picMk id="4" creationId="{EAD91B25-3AC7-4E5F-B057-461E5CDD2C7B}"/>
          </ac:picMkLst>
        </pc:picChg>
        <pc:picChg chg="add del mod ord">
          <ac:chgData name="GABRIEL JOAQUIM CAMPOS" userId="S::gabriel.jc1@puccampinas.edu.br::047050bb-bb26-4a22-8d0e-2e799738d7f3" providerId="AD" clId="Web-{4EC2E7C9-5806-7D9C-B704-7381646A7CEC}" dt="2022-06-07T22:06:51.903" v="365"/>
          <ac:picMkLst>
            <pc:docMk/>
            <pc:sldMk cId="1949031751" sldId="260"/>
            <ac:picMk id="13" creationId="{35D9A135-E200-98EF-B288-9861D8F1024E}"/>
          </ac:picMkLst>
        </pc:picChg>
        <pc:picChg chg="add mod ord">
          <ac:chgData name="GABRIEL JOAQUIM CAMPOS" userId="S::gabriel.jc1@puccampinas.edu.br::047050bb-bb26-4a22-8d0e-2e799738d7f3" providerId="AD" clId="Web-{4EC2E7C9-5806-7D9C-B704-7381646A7CEC}" dt="2022-06-07T22:08:35.748" v="391"/>
          <ac:picMkLst>
            <pc:docMk/>
            <pc:sldMk cId="1949031751" sldId="260"/>
            <ac:picMk id="14" creationId="{23D9626A-A38A-8B50-6DDA-777CA4033AF1}"/>
          </ac:picMkLst>
        </pc:picChg>
        <pc:cxnChg chg="add del">
          <ac:chgData name="GABRIEL JOAQUIM CAMPOS" userId="S::gabriel.jc1@puccampinas.edu.br::047050bb-bb26-4a22-8d0e-2e799738d7f3" providerId="AD" clId="Web-{4EC2E7C9-5806-7D9C-B704-7381646A7CEC}" dt="2022-06-07T22:07:22.497" v="372"/>
          <ac:cxnSpMkLst>
            <pc:docMk/>
            <pc:sldMk cId="1949031751" sldId="260"/>
            <ac:cxnSpMk id="27" creationId="{40B2C833-6511-4A48-909C-01F37BD74357}"/>
          </ac:cxnSpMkLst>
        </pc:cxnChg>
        <pc:cxnChg chg="add del">
          <ac:chgData name="GABRIEL JOAQUIM CAMPOS" userId="S::gabriel.jc1@puccampinas.edu.br::047050bb-bb26-4a22-8d0e-2e799738d7f3" providerId="AD" clId="Web-{4EC2E7C9-5806-7D9C-B704-7381646A7CEC}" dt="2022-06-07T22:07:22.497" v="372"/>
          <ac:cxnSpMkLst>
            <pc:docMk/>
            <pc:sldMk cId="1949031751" sldId="260"/>
            <ac:cxnSpMk id="29" creationId="{AE1D19B2-F2ED-4169-8CD5-5AEF65264062}"/>
          </ac:cxnSpMkLst>
        </pc:cxnChg>
      </pc:sldChg>
      <pc:sldChg chg="addSp delSp modSp mod setBg">
        <pc:chgData name="GABRIEL JOAQUIM CAMPOS" userId="S::gabriel.jc1@puccampinas.edu.br::047050bb-bb26-4a22-8d0e-2e799738d7f3" providerId="AD" clId="Web-{4EC2E7C9-5806-7D9C-B704-7381646A7CEC}" dt="2022-06-07T22:10:02.093" v="395"/>
        <pc:sldMkLst>
          <pc:docMk/>
          <pc:sldMk cId="34518070" sldId="261"/>
        </pc:sldMkLst>
        <pc:spChg chg="mod">
          <ac:chgData name="GABRIEL JOAQUIM CAMPOS" userId="S::gabriel.jc1@puccampinas.edu.br::047050bb-bb26-4a22-8d0e-2e799738d7f3" providerId="AD" clId="Web-{4EC2E7C9-5806-7D9C-B704-7381646A7CEC}" dt="2022-06-07T22:10:02.093" v="395"/>
          <ac:spMkLst>
            <pc:docMk/>
            <pc:sldMk cId="34518070" sldId="261"/>
            <ac:spMk id="2" creationId="{28ECED3D-F846-C51F-388F-7566076DB8B1}"/>
          </ac:spMkLst>
        </pc:spChg>
        <pc:spChg chg="mod">
          <ac:chgData name="GABRIEL JOAQUIM CAMPOS" userId="S::gabriel.jc1@puccampinas.edu.br::047050bb-bb26-4a22-8d0e-2e799738d7f3" providerId="AD" clId="Web-{4EC2E7C9-5806-7D9C-B704-7381646A7CEC}" dt="2022-06-07T22:10:02.093" v="395"/>
          <ac:spMkLst>
            <pc:docMk/>
            <pc:sldMk cId="34518070" sldId="261"/>
            <ac:spMk id="3" creationId="{2FCFDFB1-5593-694F-0229-63316257A64F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10:02.093" v="394"/>
          <ac:spMkLst>
            <pc:docMk/>
            <pc:sldMk cId="34518070" sldId="261"/>
            <ac:spMk id="10" creationId="{738C413B-57E4-4FAD-AF00-1E89B4273170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10:02.093" v="394"/>
          <ac:spMkLst>
            <pc:docMk/>
            <pc:sldMk cId="34518070" sldId="261"/>
            <ac:spMk id="12" creationId="{96184565-6B22-40B8-AEFC-E5D103C5504C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10:02.093" v="394"/>
          <ac:spMkLst>
            <pc:docMk/>
            <pc:sldMk cId="34518070" sldId="261"/>
            <ac:spMk id="14" creationId="{A9B5337D-1BB2-4459-9BD6-59184E3832CF}"/>
          </ac:spMkLst>
        </pc:spChg>
        <pc:picChg chg="add mod">
          <ac:chgData name="GABRIEL JOAQUIM CAMPOS" userId="S::gabriel.jc1@puccampinas.edu.br::047050bb-bb26-4a22-8d0e-2e799738d7f3" providerId="AD" clId="Web-{4EC2E7C9-5806-7D9C-B704-7381646A7CEC}" dt="2022-06-07T22:10:02.093" v="395"/>
          <ac:picMkLst>
            <pc:docMk/>
            <pc:sldMk cId="34518070" sldId="261"/>
            <ac:picMk id="4" creationId="{25D2324C-EA07-BC94-F9FD-5AADEAEE4417}"/>
          </ac:picMkLst>
        </pc:picChg>
        <pc:picChg chg="add mod">
          <ac:chgData name="GABRIEL JOAQUIM CAMPOS" userId="S::gabriel.jc1@puccampinas.edu.br::047050bb-bb26-4a22-8d0e-2e799738d7f3" providerId="AD" clId="Web-{4EC2E7C9-5806-7D9C-B704-7381646A7CEC}" dt="2022-06-07T22:10:02.093" v="395"/>
          <ac:picMkLst>
            <pc:docMk/>
            <pc:sldMk cId="34518070" sldId="261"/>
            <ac:picMk id="5" creationId="{0573C49F-415C-ED92-FD03-12D514EE1784}"/>
          </ac:picMkLst>
        </pc:picChg>
      </pc:sldChg>
      <pc:sldChg chg="addSp delSp modSp mod setBg">
        <pc:chgData name="GABRIEL JOAQUIM CAMPOS" userId="S::gabriel.jc1@puccampinas.edu.br::047050bb-bb26-4a22-8d0e-2e799738d7f3" providerId="AD" clId="Web-{4EC2E7C9-5806-7D9C-B704-7381646A7CEC}" dt="2022-06-07T21:06:28.596" v="101" actId="20577"/>
        <pc:sldMkLst>
          <pc:docMk/>
          <pc:sldMk cId="569113040" sldId="262"/>
        </pc:sldMkLst>
        <pc:spChg chg="mod">
          <ac:chgData name="GABRIEL JOAQUIM CAMPOS" userId="S::gabriel.jc1@puccampinas.edu.br::047050bb-bb26-4a22-8d0e-2e799738d7f3" providerId="AD" clId="Web-{4EC2E7C9-5806-7D9C-B704-7381646A7CEC}" dt="2022-06-07T21:04:59.767" v="20"/>
          <ac:spMkLst>
            <pc:docMk/>
            <pc:sldMk cId="569113040" sldId="262"/>
            <ac:spMk id="2" creationId="{E88ED24E-9030-6B40-E386-329DE3DB994E}"/>
          </ac:spMkLst>
        </pc:spChg>
        <pc:spChg chg="del">
          <ac:chgData name="GABRIEL JOAQUIM CAMPOS" userId="S::gabriel.jc1@puccampinas.edu.br::047050bb-bb26-4a22-8d0e-2e799738d7f3" providerId="AD" clId="Web-{4EC2E7C9-5806-7D9C-B704-7381646A7CEC}" dt="2022-06-07T21:04:47.611" v="17"/>
          <ac:spMkLst>
            <pc:docMk/>
            <pc:sldMk cId="569113040" sldId="262"/>
            <ac:spMk id="3" creationId="{C37F1369-F404-7BCF-17A5-D1BB740F943B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1:04:59.736" v="19"/>
          <ac:spMkLst>
            <pc:docMk/>
            <pc:sldMk cId="569113040" sldId="262"/>
            <ac:spMk id="8" creationId="{1B0A19C6-3015-4B60-C9B4-515BD4398A6F}"/>
          </ac:spMkLst>
        </pc:spChg>
        <pc:spChg chg="add mod">
          <ac:chgData name="GABRIEL JOAQUIM CAMPOS" userId="S::gabriel.jc1@puccampinas.edu.br::047050bb-bb26-4a22-8d0e-2e799738d7f3" providerId="AD" clId="Web-{4EC2E7C9-5806-7D9C-B704-7381646A7CEC}" dt="2022-06-07T21:06:28.596" v="101" actId="20577"/>
          <ac:spMkLst>
            <pc:docMk/>
            <pc:sldMk cId="569113040" sldId="262"/>
            <ac:spMk id="10" creationId="{277B6DDF-B0B1-B762-D6CB-01A6D84EA215}"/>
          </ac:spMkLst>
        </pc:spChg>
        <pc:picChg chg="add mod ord">
          <ac:chgData name="GABRIEL JOAQUIM CAMPOS" userId="S::gabriel.jc1@puccampinas.edu.br::047050bb-bb26-4a22-8d0e-2e799738d7f3" providerId="AD" clId="Web-{4EC2E7C9-5806-7D9C-B704-7381646A7CEC}" dt="2022-06-07T21:04:59.767" v="20"/>
          <ac:picMkLst>
            <pc:docMk/>
            <pc:sldMk cId="569113040" sldId="262"/>
            <ac:picMk id="4" creationId="{D1CD90FD-64D3-CE31-3EE9-56E8923B17EB}"/>
          </ac:picMkLst>
        </pc:picChg>
      </pc:sldChg>
      <pc:sldChg chg="addSp delSp modSp mod setBg">
        <pc:chgData name="GABRIEL JOAQUIM CAMPOS" userId="S::gabriel.jc1@puccampinas.edu.br::047050bb-bb26-4a22-8d0e-2e799738d7f3" providerId="AD" clId="Web-{4EC2E7C9-5806-7D9C-B704-7381646A7CEC}" dt="2022-06-07T21:52:32.986" v="281" actId="1076"/>
        <pc:sldMkLst>
          <pc:docMk/>
          <pc:sldMk cId="63202323" sldId="263"/>
        </pc:sldMkLst>
        <pc:spChg chg="mod">
          <ac:chgData name="GABRIEL JOAQUIM CAMPOS" userId="S::gabriel.jc1@puccampinas.edu.br::047050bb-bb26-4a22-8d0e-2e799738d7f3" providerId="AD" clId="Web-{4EC2E7C9-5806-7D9C-B704-7381646A7CEC}" dt="2022-06-07T21:52:08.674" v="276"/>
          <ac:spMkLst>
            <pc:docMk/>
            <pc:sldMk cId="63202323" sldId="263"/>
            <ac:spMk id="2" creationId="{E212CC76-BF48-D692-E6D4-B176D97D553D}"/>
          </ac:spMkLst>
        </pc:spChg>
        <pc:spChg chg="del">
          <ac:chgData name="GABRIEL JOAQUIM CAMPOS" userId="S::gabriel.jc1@puccampinas.edu.br::047050bb-bb26-4a22-8d0e-2e799738d7f3" providerId="AD" clId="Web-{4EC2E7C9-5806-7D9C-B704-7381646A7CEC}" dt="2022-06-07T21:07:14.925" v="106"/>
          <ac:spMkLst>
            <pc:docMk/>
            <pc:sldMk cId="63202323" sldId="263"/>
            <ac:spMk id="3" creationId="{4AC399E3-2CF5-A121-3DED-441083253640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1:07:26.191" v="108"/>
          <ac:spMkLst>
            <pc:docMk/>
            <pc:sldMk cId="63202323" sldId="263"/>
            <ac:spMk id="8" creationId="{B20F854E-D717-4A45-2230-5E943404D539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1:51:57.189" v="273"/>
          <ac:spMkLst>
            <pc:docMk/>
            <pc:sldMk cId="63202323" sldId="263"/>
            <ac:spMk id="9" creationId="{3F37CF4D-CFFA-AE99-777A-4E104CE4179A}"/>
          </ac:spMkLst>
        </pc:spChg>
        <pc:spChg chg="add del mod">
          <ac:chgData name="GABRIEL JOAQUIM CAMPOS" userId="S::gabriel.jc1@puccampinas.edu.br::047050bb-bb26-4a22-8d0e-2e799738d7f3" providerId="AD" clId="Web-{4EC2E7C9-5806-7D9C-B704-7381646A7CEC}" dt="2022-06-07T21:51:39.220" v="271"/>
          <ac:spMkLst>
            <pc:docMk/>
            <pc:sldMk cId="63202323" sldId="263"/>
            <ac:spMk id="10" creationId="{64A69913-5D2E-3C98-2B9C-86F7513C9B4F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1:52:08.674" v="275"/>
          <ac:spMkLst>
            <pc:docMk/>
            <pc:sldMk cId="63202323" sldId="263"/>
            <ac:spMk id="93" creationId="{B3290EAA-AC09-9297-6C4D-2BEA00702BE8}"/>
          </ac:spMkLst>
        </pc:spChg>
        <pc:spChg chg="add">
          <ac:chgData name="GABRIEL JOAQUIM CAMPOS" userId="S::gabriel.jc1@puccampinas.edu.br::047050bb-bb26-4a22-8d0e-2e799738d7f3" providerId="AD" clId="Web-{4EC2E7C9-5806-7D9C-B704-7381646A7CEC}" dt="2022-06-07T21:52:08.674" v="276"/>
          <ac:spMkLst>
            <pc:docMk/>
            <pc:sldMk cId="63202323" sldId="263"/>
            <ac:spMk id="178" creationId="{A761F61B-8EA6-9DC2-2209-545AE476F094}"/>
          </ac:spMkLst>
        </pc:spChg>
        <pc:grpChg chg="add del">
          <ac:chgData name="GABRIEL JOAQUIM CAMPOS" userId="S::gabriel.jc1@puccampinas.edu.br::047050bb-bb26-4a22-8d0e-2e799738d7f3" providerId="AD" clId="Web-{4EC2E7C9-5806-7D9C-B704-7381646A7CEC}" dt="2022-06-07T21:52:08.674" v="275"/>
          <ac:grpSpMkLst>
            <pc:docMk/>
            <pc:sldMk cId="63202323" sldId="263"/>
            <ac:grpSpMk id="94" creationId="{811B40AE-63DC-41CA-B0D1-EF99F055F5E6}"/>
          </ac:grpSpMkLst>
        </pc:grpChg>
        <pc:grpChg chg="add del">
          <ac:chgData name="GABRIEL JOAQUIM CAMPOS" userId="S::gabriel.jc1@puccampinas.edu.br::047050bb-bb26-4a22-8d0e-2e799738d7f3" providerId="AD" clId="Web-{4EC2E7C9-5806-7D9C-B704-7381646A7CEC}" dt="2022-06-07T21:52:08.674" v="275"/>
          <ac:grpSpMkLst>
            <pc:docMk/>
            <pc:sldMk cId="63202323" sldId="263"/>
            <ac:grpSpMk id="175" creationId="{58B25CAD-A790-499A-926B-116E10915ED3}"/>
          </ac:grpSpMkLst>
        </pc:grpChg>
        <pc:picChg chg="add mod ord">
          <ac:chgData name="GABRIEL JOAQUIM CAMPOS" userId="S::gabriel.jc1@puccampinas.edu.br::047050bb-bb26-4a22-8d0e-2e799738d7f3" providerId="AD" clId="Web-{4EC2E7C9-5806-7D9C-B704-7381646A7CEC}" dt="2022-06-07T21:52:32.986" v="281" actId="1076"/>
          <ac:picMkLst>
            <pc:docMk/>
            <pc:sldMk cId="63202323" sldId="263"/>
            <ac:picMk id="4" creationId="{F9C49200-AD6C-1C09-12BF-46768D631AE0}"/>
          </ac:picMkLst>
        </pc:picChg>
        <pc:picChg chg="add mod ord">
          <ac:chgData name="GABRIEL JOAQUIM CAMPOS" userId="S::gabriel.jc1@puccampinas.edu.br::047050bb-bb26-4a22-8d0e-2e799738d7f3" providerId="AD" clId="Web-{4EC2E7C9-5806-7D9C-B704-7381646A7CEC}" dt="2022-06-07T21:52:14.721" v="277" actId="1076"/>
          <ac:picMkLst>
            <pc:docMk/>
            <pc:sldMk cId="63202323" sldId="263"/>
            <ac:picMk id="5" creationId="{249AD23A-A1C3-A8F7-9BDD-1AF3DC7A853F}"/>
          </ac:picMkLst>
        </pc:picChg>
        <pc:cxnChg chg="add del">
          <ac:chgData name="GABRIEL JOAQUIM CAMPOS" userId="S::gabriel.jc1@puccampinas.edu.br::047050bb-bb26-4a22-8d0e-2e799738d7f3" providerId="AD" clId="Web-{4EC2E7C9-5806-7D9C-B704-7381646A7CEC}" dt="2022-06-07T21:51:57.189" v="273"/>
          <ac:cxnSpMkLst>
            <pc:docMk/>
            <pc:sldMk cId="63202323" sldId="263"/>
            <ac:cxnSpMk id="12" creationId="{B4E57998-7D20-4BE8-9019-4A4122CE3E2B}"/>
          </ac:cxnSpMkLst>
        </pc:cxnChg>
        <pc:cxnChg chg="add del">
          <ac:chgData name="GABRIEL JOAQUIM CAMPOS" userId="S::gabriel.jc1@puccampinas.edu.br::047050bb-bb26-4a22-8d0e-2e799738d7f3" providerId="AD" clId="Web-{4EC2E7C9-5806-7D9C-B704-7381646A7CEC}" dt="2022-06-07T21:51:57.189" v="273"/>
          <ac:cxnSpMkLst>
            <pc:docMk/>
            <pc:sldMk cId="63202323" sldId="263"/>
            <ac:cxnSpMk id="14" creationId="{1EC01BF1-FEAA-4AF6-96A5-24556C1F6BCD}"/>
          </ac:cxnSpMkLst>
        </pc:cxnChg>
      </pc:sldChg>
      <pc:sldChg chg="addSp delSp modSp mod setBg">
        <pc:chgData name="GABRIEL JOAQUIM CAMPOS" userId="S::gabriel.jc1@puccampinas.edu.br::047050bb-bb26-4a22-8d0e-2e799738d7f3" providerId="AD" clId="Web-{4EC2E7C9-5806-7D9C-B704-7381646A7CEC}" dt="2022-06-07T22:02:28.493" v="328" actId="1076"/>
        <pc:sldMkLst>
          <pc:docMk/>
          <pc:sldMk cId="3775087346" sldId="264"/>
        </pc:sldMkLst>
        <pc:spChg chg="mod">
          <ac:chgData name="GABRIEL JOAQUIM CAMPOS" userId="S::gabriel.jc1@puccampinas.edu.br::047050bb-bb26-4a22-8d0e-2e799738d7f3" providerId="AD" clId="Web-{4EC2E7C9-5806-7D9C-B704-7381646A7CEC}" dt="2022-06-07T21:10:45.677" v="117"/>
          <ac:spMkLst>
            <pc:docMk/>
            <pc:sldMk cId="3775087346" sldId="264"/>
            <ac:spMk id="2" creationId="{860C082D-CF54-C989-8F90-F32D146A00FF}"/>
          </ac:spMkLst>
        </pc:spChg>
        <pc:spChg chg="del">
          <ac:chgData name="GABRIEL JOAQUIM CAMPOS" userId="S::gabriel.jc1@puccampinas.edu.br::047050bb-bb26-4a22-8d0e-2e799738d7f3" providerId="AD" clId="Web-{4EC2E7C9-5806-7D9C-B704-7381646A7CEC}" dt="2022-06-07T21:09:43.958" v="110"/>
          <ac:spMkLst>
            <pc:docMk/>
            <pc:sldMk cId="3775087346" sldId="264"/>
            <ac:spMk id="3" creationId="{370A915D-D076-03D8-C4CD-ABC567990768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1:10:49.708" v="118"/>
          <ac:spMkLst>
            <pc:docMk/>
            <pc:sldMk cId="3775087346" sldId="264"/>
            <ac:spMk id="8" creationId="{81A0B2D6-7F26-650C-08EF-AC1DF465CA00}"/>
          </ac:spMkLst>
        </pc:spChg>
        <pc:picChg chg="add mod ord">
          <ac:chgData name="GABRIEL JOAQUIM CAMPOS" userId="S::gabriel.jc1@puccampinas.edu.br::047050bb-bb26-4a22-8d0e-2e799738d7f3" providerId="AD" clId="Web-{4EC2E7C9-5806-7D9C-B704-7381646A7CEC}" dt="2022-06-07T21:10:45.677" v="117"/>
          <ac:picMkLst>
            <pc:docMk/>
            <pc:sldMk cId="3775087346" sldId="264"/>
            <ac:picMk id="4" creationId="{1A88B50B-5E23-F64E-741E-5778BE7C5DA9}"/>
          </ac:picMkLst>
        </pc:picChg>
        <pc:picChg chg="add del mod">
          <ac:chgData name="GABRIEL JOAQUIM CAMPOS" userId="S::gabriel.jc1@puccampinas.edu.br::047050bb-bb26-4a22-8d0e-2e799738d7f3" providerId="AD" clId="Web-{4EC2E7C9-5806-7D9C-B704-7381646A7CEC}" dt="2022-06-07T21:10:37.286" v="116"/>
          <ac:picMkLst>
            <pc:docMk/>
            <pc:sldMk cId="3775087346" sldId="264"/>
            <ac:picMk id="5" creationId="{DB3B9421-E7F4-1A89-06DE-23289DCE598E}"/>
          </ac:picMkLst>
        </pc:picChg>
        <pc:picChg chg="add mod ord">
          <ac:chgData name="GABRIEL JOAQUIM CAMPOS" userId="S::gabriel.jc1@puccampinas.edu.br::047050bb-bb26-4a22-8d0e-2e799738d7f3" providerId="AD" clId="Web-{4EC2E7C9-5806-7D9C-B704-7381646A7CEC}" dt="2022-06-07T21:10:55.990" v="120" actId="1076"/>
          <ac:picMkLst>
            <pc:docMk/>
            <pc:sldMk cId="3775087346" sldId="264"/>
            <ac:picMk id="6" creationId="{58721C4E-5008-432A-4BCA-223976062493}"/>
          </ac:picMkLst>
        </pc:picChg>
        <pc:picChg chg="add mod">
          <ac:chgData name="GABRIEL JOAQUIM CAMPOS" userId="S::gabriel.jc1@puccampinas.edu.br::047050bb-bb26-4a22-8d0e-2e799738d7f3" providerId="AD" clId="Web-{4EC2E7C9-5806-7D9C-B704-7381646A7CEC}" dt="2022-06-07T22:02:28.493" v="328" actId="1076"/>
          <ac:picMkLst>
            <pc:docMk/>
            <pc:sldMk cId="3775087346" sldId="264"/>
            <ac:picMk id="7" creationId="{81399E3C-658C-9138-10C8-1C0BB666D96A}"/>
          </ac:picMkLst>
        </pc:picChg>
      </pc:sldChg>
      <pc:sldChg chg="new del">
        <pc:chgData name="GABRIEL JOAQUIM CAMPOS" userId="S::gabriel.jc1@puccampinas.edu.br::047050bb-bb26-4a22-8d0e-2e799738d7f3" providerId="AD" clId="Web-{4EC2E7C9-5806-7D9C-B704-7381646A7CEC}" dt="2022-06-07T21:03:01.703" v="4"/>
        <pc:sldMkLst>
          <pc:docMk/>
          <pc:sldMk cId="1587989176" sldId="265"/>
        </pc:sldMkLst>
      </pc:sldChg>
      <pc:sldChg chg="addSp delSp modSp new mod ord setBg">
        <pc:chgData name="GABRIEL JOAQUIM CAMPOS" userId="S::gabriel.jc1@puccampinas.edu.br::047050bb-bb26-4a22-8d0e-2e799738d7f3" providerId="AD" clId="Web-{4EC2E7C9-5806-7D9C-B704-7381646A7CEC}" dt="2022-06-07T22:04:21.198" v="358" actId="1076"/>
        <pc:sldMkLst>
          <pc:docMk/>
          <pc:sldMk cId="3480668398" sldId="265"/>
        </pc:sldMkLst>
        <pc:spChg chg="mod">
          <ac:chgData name="GABRIEL JOAQUIM CAMPOS" userId="S::gabriel.jc1@puccampinas.edu.br::047050bb-bb26-4a22-8d0e-2e799738d7f3" providerId="AD" clId="Web-{4EC2E7C9-5806-7D9C-B704-7381646A7CEC}" dt="2022-06-07T21:20:11.371" v="206"/>
          <ac:spMkLst>
            <pc:docMk/>
            <pc:sldMk cId="3480668398" sldId="265"/>
            <ac:spMk id="2" creationId="{84EF47A3-9486-E2A7-A218-71CEFD5CA1F2}"/>
          </ac:spMkLst>
        </pc:spChg>
        <pc:spChg chg="mod">
          <ac:chgData name="GABRIEL JOAQUIM CAMPOS" userId="S::gabriel.jc1@puccampinas.edu.br::047050bb-bb26-4a22-8d0e-2e799738d7f3" providerId="AD" clId="Web-{4EC2E7C9-5806-7D9C-B704-7381646A7CEC}" dt="2022-06-07T21:49:45.641" v="270" actId="20577"/>
          <ac:spMkLst>
            <pc:docMk/>
            <pc:sldMk cId="3480668398" sldId="265"/>
            <ac:spMk id="3" creationId="{1C6356DC-7425-5620-2DEC-9127C1CC2885}"/>
          </ac:spMkLst>
        </pc:spChg>
        <pc:picChg chg="add del mod">
          <ac:chgData name="GABRIEL JOAQUIM CAMPOS" userId="S::gabriel.jc1@puccampinas.edu.br::047050bb-bb26-4a22-8d0e-2e799738d7f3" providerId="AD" clId="Web-{4EC2E7C9-5806-7D9C-B704-7381646A7CEC}" dt="2022-06-07T21:20:02.402" v="205"/>
          <ac:picMkLst>
            <pc:docMk/>
            <pc:sldMk cId="3480668398" sldId="265"/>
            <ac:picMk id="4" creationId="{09305110-3895-BD17-18D1-3B5DA4F2E69B}"/>
          </ac:picMkLst>
        </pc:picChg>
        <pc:picChg chg="add del mod">
          <ac:chgData name="GABRIEL JOAQUIM CAMPOS" userId="S::gabriel.jc1@puccampinas.edu.br::047050bb-bb26-4a22-8d0e-2e799738d7f3" providerId="AD" clId="Web-{4EC2E7C9-5806-7D9C-B704-7381646A7CEC}" dt="2022-06-07T21:23:40.045" v="242"/>
          <ac:picMkLst>
            <pc:docMk/>
            <pc:sldMk cId="3480668398" sldId="265"/>
            <ac:picMk id="5" creationId="{EE3F9476-B2EF-C885-F68B-15BBC8ADF56E}"/>
          </ac:picMkLst>
        </pc:picChg>
        <pc:picChg chg="add del mod">
          <ac:chgData name="GABRIEL JOAQUIM CAMPOS" userId="S::gabriel.jc1@puccampinas.edu.br::047050bb-bb26-4a22-8d0e-2e799738d7f3" providerId="AD" clId="Web-{4EC2E7C9-5806-7D9C-B704-7381646A7CEC}" dt="2022-06-07T21:23:26.232" v="237"/>
          <ac:picMkLst>
            <pc:docMk/>
            <pc:sldMk cId="3480668398" sldId="265"/>
            <ac:picMk id="6" creationId="{3A1348A5-BF53-1E87-3071-3D87212570B0}"/>
          </ac:picMkLst>
        </pc:picChg>
        <pc:picChg chg="add del mod">
          <ac:chgData name="GABRIEL JOAQUIM CAMPOS" userId="S::gabriel.jc1@puccampinas.edu.br::047050bb-bb26-4a22-8d0e-2e799738d7f3" providerId="AD" clId="Web-{4EC2E7C9-5806-7D9C-B704-7381646A7CEC}" dt="2022-06-07T21:23:22.748" v="234"/>
          <ac:picMkLst>
            <pc:docMk/>
            <pc:sldMk cId="3480668398" sldId="265"/>
            <ac:picMk id="7" creationId="{084A1C96-0D79-8CE6-1166-82127FDF3770}"/>
          </ac:picMkLst>
        </pc:picChg>
        <pc:picChg chg="add del mod">
          <ac:chgData name="GABRIEL JOAQUIM CAMPOS" userId="S::gabriel.jc1@puccampinas.edu.br::047050bb-bb26-4a22-8d0e-2e799738d7f3" providerId="AD" clId="Web-{4EC2E7C9-5806-7D9C-B704-7381646A7CEC}" dt="2022-06-07T21:23:01.982" v="227"/>
          <ac:picMkLst>
            <pc:docMk/>
            <pc:sldMk cId="3480668398" sldId="265"/>
            <ac:picMk id="8" creationId="{C65F5C2F-1481-83A5-0BB7-9EEC897B3B42}"/>
          </ac:picMkLst>
        </pc:picChg>
        <pc:picChg chg="add mod">
          <ac:chgData name="GABRIEL JOAQUIM CAMPOS" userId="S::gabriel.jc1@puccampinas.edu.br::047050bb-bb26-4a22-8d0e-2e799738d7f3" providerId="AD" clId="Web-{4EC2E7C9-5806-7D9C-B704-7381646A7CEC}" dt="2022-06-07T21:49:38.766" v="268" actId="1076"/>
          <ac:picMkLst>
            <pc:docMk/>
            <pc:sldMk cId="3480668398" sldId="265"/>
            <ac:picMk id="9" creationId="{9F3F2F2A-38FD-A4B8-79C8-8B6B35425494}"/>
          </ac:picMkLst>
        </pc:picChg>
        <pc:picChg chg="add mod">
          <ac:chgData name="GABRIEL JOAQUIM CAMPOS" userId="S::gabriel.jc1@puccampinas.edu.br::047050bb-bb26-4a22-8d0e-2e799738d7f3" providerId="AD" clId="Web-{4EC2E7C9-5806-7D9C-B704-7381646A7CEC}" dt="2022-06-07T21:49:36.625" v="267" actId="1076"/>
          <ac:picMkLst>
            <pc:docMk/>
            <pc:sldMk cId="3480668398" sldId="265"/>
            <ac:picMk id="10" creationId="{140CBB5F-5356-C476-EEA7-002A4B422E1C}"/>
          </ac:picMkLst>
        </pc:picChg>
        <pc:picChg chg="add mod">
          <ac:chgData name="GABRIEL JOAQUIM CAMPOS" userId="S::gabriel.jc1@puccampinas.edu.br::047050bb-bb26-4a22-8d0e-2e799738d7f3" providerId="AD" clId="Web-{4EC2E7C9-5806-7D9C-B704-7381646A7CEC}" dt="2022-06-07T21:49:33.250" v="265" actId="1076"/>
          <ac:picMkLst>
            <pc:docMk/>
            <pc:sldMk cId="3480668398" sldId="265"/>
            <ac:picMk id="11" creationId="{3C8B88A1-EB33-C469-1EB9-AEC06F1A645E}"/>
          </ac:picMkLst>
        </pc:picChg>
        <pc:picChg chg="add mod">
          <ac:chgData name="GABRIEL JOAQUIM CAMPOS" userId="S::gabriel.jc1@puccampinas.edu.br::047050bb-bb26-4a22-8d0e-2e799738d7f3" providerId="AD" clId="Web-{4EC2E7C9-5806-7D9C-B704-7381646A7CEC}" dt="2022-06-07T22:04:21.198" v="358" actId="1076"/>
          <ac:picMkLst>
            <pc:docMk/>
            <pc:sldMk cId="3480668398" sldId="265"/>
            <ac:picMk id="12" creationId="{2213A097-CEDF-898B-B876-DF4AE359FEC4}"/>
          </ac:picMkLst>
        </pc:picChg>
      </pc:sldChg>
      <pc:sldChg chg="addSp delSp modSp new mod ord setBg">
        <pc:chgData name="GABRIEL JOAQUIM CAMPOS" userId="S::gabriel.jc1@puccampinas.edu.br::047050bb-bb26-4a22-8d0e-2e799738d7f3" providerId="AD" clId="Web-{4EC2E7C9-5806-7D9C-B704-7381646A7CEC}" dt="2022-06-07T22:03:37.869" v="356"/>
        <pc:sldMkLst>
          <pc:docMk/>
          <pc:sldMk cId="2980848778" sldId="266"/>
        </pc:sldMkLst>
        <pc:spChg chg="mod">
          <ac:chgData name="GABRIEL JOAQUIM CAMPOS" userId="S::gabriel.jc1@puccampinas.edu.br::047050bb-bb26-4a22-8d0e-2e799738d7f3" providerId="AD" clId="Web-{4EC2E7C9-5806-7D9C-B704-7381646A7CEC}" dt="2022-06-07T22:03:11.619" v="354"/>
          <ac:spMkLst>
            <pc:docMk/>
            <pc:sldMk cId="2980848778" sldId="266"/>
            <ac:spMk id="2" creationId="{E55DE5E8-3374-CD82-68CB-8EB39573CBA0}"/>
          </ac:spMkLst>
        </pc:spChg>
        <pc:spChg chg="del">
          <ac:chgData name="GABRIEL JOAQUIM CAMPOS" userId="S::gabriel.jc1@puccampinas.edu.br::047050bb-bb26-4a22-8d0e-2e799738d7f3" providerId="AD" clId="Web-{4EC2E7C9-5806-7D9C-B704-7381646A7CEC}" dt="2022-06-07T22:02:56.744" v="347"/>
          <ac:spMkLst>
            <pc:docMk/>
            <pc:sldMk cId="2980848778" sldId="266"/>
            <ac:spMk id="3" creationId="{AA05EFCF-2218-3011-F619-44A0053BAAE2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03:03.213" v="349"/>
          <ac:spMkLst>
            <pc:docMk/>
            <pc:sldMk cId="2980848778" sldId="266"/>
            <ac:spMk id="8" creationId="{F990492E-BCD9-FBC1-D8AA-CE1BBF6E9288}"/>
          </ac:spMkLst>
        </pc:spChg>
        <pc:spChg chg="add">
          <ac:chgData name="GABRIEL JOAQUIM CAMPOS" userId="S::gabriel.jc1@puccampinas.edu.br::047050bb-bb26-4a22-8d0e-2e799738d7f3" providerId="AD" clId="Web-{4EC2E7C9-5806-7D9C-B704-7381646A7CEC}" dt="2022-06-07T22:03:37.869" v="356"/>
          <ac:spMkLst>
            <pc:docMk/>
            <pc:sldMk cId="2980848778" sldId="266"/>
            <ac:spMk id="9" creationId="{5B8C616B-38CC-876F-850C-4F3A9D7C2C64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03:07.197" v="351"/>
          <ac:spMkLst>
            <pc:docMk/>
            <pc:sldMk cId="2980848778" sldId="266"/>
            <ac:spMk id="10" creationId="{2CA7825C-4AE3-0FA9-869C-49E2284C1478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03:11.588" v="353"/>
          <ac:spMkLst>
            <pc:docMk/>
            <pc:sldMk cId="2980848778" sldId="266"/>
            <ac:spMk id="12" creationId="{025DDE20-AE88-C70C-9591-46E28EB0A7BD}"/>
          </ac:spMkLst>
        </pc:spChg>
        <pc:spChg chg="add del">
          <ac:chgData name="GABRIEL JOAQUIM CAMPOS" userId="S::gabriel.jc1@puccampinas.edu.br::047050bb-bb26-4a22-8d0e-2e799738d7f3" providerId="AD" clId="Web-{4EC2E7C9-5806-7D9C-B704-7381646A7CEC}" dt="2022-06-07T22:03:33.572" v="355"/>
          <ac:spMkLst>
            <pc:docMk/>
            <pc:sldMk cId="2980848778" sldId="266"/>
            <ac:spMk id="14" creationId="{1C28DF9F-E61B-4102-6437-F3282ED07335}"/>
          </ac:spMkLst>
        </pc:spChg>
        <pc:grpChg chg="add">
          <ac:chgData name="GABRIEL JOAQUIM CAMPOS" userId="S::gabriel.jc1@puccampinas.edu.br::047050bb-bb26-4a22-8d0e-2e799738d7f3" providerId="AD" clId="Web-{4EC2E7C9-5806-7D9C-B704-7381646A7CEC}" dt="2022-06-07T22:03:37.869" v="356"/>
          <ac:grpSpMkLst>
            <pc:docMk/>
            <pc:sldMk cId="2980848778" sldId="266"/>
            <ac:grpSpMk id="7" creationId="{58B25CAD-A790-499A-926B-116E10915ED3}"/>
          </ac:grpSpMkLst>
        </pc:grpChg>
        <pc:grpChg chg="add">
          <ac:chgData name="GABRIEL JOAQUIM CAMPOS" userId="S::gabriel.jc1@puccampinas.edu.br::047050bb-bb26-4a22-8d0e-2e799738d7f3" providerId="AD" clId="Web-{4EC2E7C9-5806-7D9C-B704-7381646A7CEC}" dt="2022-06-07T22:03:37.869" v="356"/>
          <ac:grpSpMkLst>
            <pc:docMk/>
            <pc:sldMk cId="2980848778" sldId="266"/>
            <ac:grpSpMk id="94" creationId="{811B40AE-63DC-41CA-B0D1-EF99F055F5E6}"/>
          </ac:grpSpMkLst>
        </pc:grpChg>
        <pc:picChg chg="add mod ord">
          <ac:chgData name="GABRIEL JOAQUIM CAMPOS" userId="S::gabriel.jc1@puccampinas.edu.br::047050bb-bb26-4a22-8d0e-2e799738d7f3" providerId="AD" clId="Web-{4EC2E7C9-5806-7D9C-B704-7381646A7CEC}" dt="2022-06-07T22:03:37.869" v="356"/>
          <ac:picMkLst>
            <pc:docMk/>
            <pc:sldMk cId="2980848778" sldId="266"/>
            <ac:picMk id="4" creationId="{D711609E-A375-0D71-A689-408A562FF57D}"/>
          </ac:picMkLst>
        </pc:picChg>
        <pc:picChg chg="add mod ord">
          <ac:chgData name="GABRIEL JOAQUIM CAMPOS" userId="S::gabriel.jc1@puccampinas.edu.br::047050bb-bb26-4a22-8d0e-2e799738d7f3" providerId="AD" clId="Web-{4EC2E7C9-5806-7D9C-B704-7381646A7CEC}" dt="2022-06-07T22:03:37.869" v="356"/>
          <ac:picMkLst>
            <pc:docMk/>
            <pc:sldMk cId="2980848778" sldId="266"/>
            <ac:picMk id="5" creationId="{BE3789A1-49F8-154C-A3B1-530BE4794CC3}"/>
          </ac:picMkLst>
        </pc:picChg>
      </pc:sldChg>
    </pc:docChg>
  </pc:docChgLst>
  <pc:docChgLst>
    <pc:chgData name="GABRIEL JOAQUIM CAMPOS" userId="S::gabriel.jc1@puccampinas.edu.br::047050bb-bb26-4a22-8d0e-2e799738d7f3" providerId="AD" clId="Web-{6A654510-5E7B-4110-809F-FBA8BF3C2465}"/>
    <pc:docChg chg="addSld modSld sldOrd addMainMaster delMainMaster">
      <pc:chgData name="GABRIEL JOAQUIM CAMPOS" userId="S::gabriel.jc1@puccampinas.edu.br::047050bb-bb26-4a22-8d0e-2e799738d7f3" providerId="AD" clId="Web-{6A654510-5E7B-4110-809F-FBA8BF3C2465}" dt="2022-06-07T20:33:48.460" v="345" actId="20577"/>
      <pc:docMkLst>
        <pc:docMk/>
      </pc:docMkLst>
      <pc:sldChg chg="modSp mod modClrScheme chgLayout">
        <pc:chgData name="GABRIEL JOAQUIM CAMPOS" userId="S::gabriel.jc1@puccampinas.edu.br::047050bb-bb26-4a22-8d0e-2e799738d7f3" providerId="AD" clId="Web-{6A654510-5E7B-4110-809F-FBA8BF3C2465}" dt="2022-06-07T20:22:21.029" v="69" actId="20577"/>
        <pc:sldMkLst>
          <pc:docMk/>
          <pc:sldMk cId="2210866551" sldId="256"/>
        </pc:sldMkLst>
        <pc:spChg chg="mod ord">
          <ac:chgData name="GABRIEL JOAQUIM CAMPOS" userId="S::gabriel.jc1@puccampinas.edu.br::047050bb-bb26-4a22-8d0e-2e799738d7f3" providerId="AD" clId="Web-{6A654510-5E7B-4110-809F-FBA8BF3C2465}" dt="2022-06-07T20:07:38.681" v="31" actId="20577"/>
          <ac:spMkLst>
            <pc:docMk/>
            <pc:sldMk cId="2210866551" sldId="256"/>
            <ac:spMk id="2" creationId="{00000000-0000-0000-0000-000000000000}"/>
          </ac:spMkLst>
        </pc:spChg>
        <pc:spChg chg="mod ord">
          <ac:chgData name="GABRIEL JOAQUIM CAMPOS" userId="S::gabriel.jc1@puccampinas.edu.br::047050bb-bb26-4a22-8d0e-2e799738d7f3" providerId="AD" clId="Web-{6A654510-5E7B-4110-809F-FBA8BF3C2465}" dt="2022-06-07T20:22:21.029" v="69" actId="20577"/>
          <ac:spMkLst>
            <pc:docMk/>
            <pc:sldMk cId="2210866551" sldId="256"/>
            <ac:spMk id="3" creationId="{00000000-0000-0000-0000-000000000000}"/>
          </ac:spMkLst>
        </pc:spChg>
      </pc:sldChg>
      <pc:sldChg chg="addSp delSp modSp new mod ord setBg">
        <pc:chgData name="GABRIEL JOAQUIM CAMPOS" userId="S::gabriel.jc1@puccampinas.edu.br::047050bb-bb26-4a22-8d0e-2e799738d7f3" providerId="AD" clId="Web-{6A654510-5E7B-4110-809F-FBA8BF3C2465}" dt="2022-06-07T20:33:48.460" v="345" actId="20577"/>
        <pc:sldMkLst>
          <pc:docMk/>
          <pc:sldMk cId="340902728" sldId="257"/>
        </pc:sldMkLst>
        <pc:spChg chg="mod ord">
          <ac:chgData name="GABRIEL JOAQUIM CAMPOS" userId="S::gabriel.jc1@puccampinas.edu.br::047050bb-bb26-4a22-8d0e-2e799738d7f3" providerId="AD" clId="Web-{6A654510-5E7B-4110-809F-FBA8BF3C2465}" dt="2022-06-07T20:23:33.518" v="82"/>
          <ac:spMkLst>
            <pc:docMk/>
            <pc:sldMk cId="340902728" sldId="257"/>
            <ac:spMk id="2" creationId="{B9E73C30-DBEB-6340-61C7-1A866D004ACC}"/>
          </ac:spMkLst>
        </pc:spChg>
        <pc:spChg chg="del">
          <ac:chgData name="GABRIEL JOAQUIM CAMPOS" userId="S::gabriel.jc1@puccampinas.edu.br::047050bb-bb26-4a22-8d0e-2e799738d7f3" providerId="AD" clId="Web-{6A654510-5E7B-4110-809F-FBA8BF3C2465}" dt="2022-06-07T20:22:46.781" v="74"/>
          <ac:spMkLst>
            <pc:docMk/>
            <pc:sldMk cId="340902728" sldId="257"/>
            <ac:spMk id="3" creationId="{230B7761-07D4-200B-96C2-5A99448E3671}"/>
          </ac:spMkLst>
        </pc:spChg>
        <pc:spChg chg="add del">
          <ac:chgData name="GABRIEL JOAQUIM CAMPOS" userId="S::gabriel.jc1@puccampinas.edu.br::047050bb-bb26-4a22-8d0e-2e799738d7f3" providerId="AD" clId="Web-{6A654510-5E7B-4110-809F-FBA8BF3C2465}" dt="2022-06-07T20:23:24.298" v="77"/>
          <ac:spMkLst>
            <pc:docMk/>
            <pc:sldMk cId="340902728" sldId="257"/>
            <ac:spMk id="8" creationId="{EB51FD85-9324-B0BA-4D16-581EC5F84764}"/>
          </ac:spMkLst>
        </pc:spChg>
        <pc:spChg chg="add del">
          <ac:chgData name="GABRIEL JOAQUIM CAMPOS" userId="S::gabriel.jc1@puccampinas.edu.br::047050bb-bb26-4a22-8d0e-2e799738d7f3" providerId="AD" clId="Web-{6A654510-5E7B-4110-809F-FBA8BF3C2465}" dt="2022-06-07T20:23:24.298" v="77"/>
          <ac:spMkLst>
            <pc:docMk/>
            <pc:sldMk cId="340902728" sldId="257"/>
            <ac:spMk id="13" creationId="{ED10CF64-F588-4794-80E9-12CBA1784939}"/>
          </ac:spMkLst>
        </pc:spChg>
        <pc:spChg chg="add del">
          <ac:chgData name="GABRIEL JOAQUIM CAMPOS" userId="S::gabriel.jc1@puccampinas.edu.br::047050bb-bb26-4a22-8d0e-2e799738d7f3" providerId="AD" clId="Web-{6A654510-5E7B-4110-809F-FBA8BF3C2465}" dt="2022-06-07T20:23:29.814" v="79"/>
          <ac:spMkLst>
            <pc:docMk/>
            <pc:sldMk cId="340902728" sldId="257"/>
            <ac:spMk id="15" creationId="{3C3A10E6-E634-58BE-3CD3-ACAC4DB93FE8}"/>
          </ac:spMkLst>
        </pc:spChg>
        <pc:spChg chg="add del">
          <ac:chgData name="GABRIEL JOAQUIM CAMPOS" userId="S::gabriel.jc1@puccampinas.edu.br::047050bb-bb26-4a22-8d0e-2e799738d7f3" providerId="AD" clId="Web-{6A654510-5E7B-4110-809F-FBA8BF3C2465}" dt="2022-06-07T20:23:33.502" v="81"/>
          <ac:spMkLst>
            <pc:docMk/>
            <pc:sldMk cId="340902728" sldId="257"/>
            <ac:spMk id="17" creationId="{8452F610-4AA8-9523-84B7-CD5FB2E9C9F7}"/>
          </ac:spMkLst>
        </pc:spChg>
        <pc:spChg chg="add mod">
          <ac:chgData name="GABRIEL JOAQUIM CAMPOS" userId="S::gabriel.jc1@puccampinas.edu.br::047050bb-bb26-4a22-8d0e-2e799738d7f3" providerId="AD" clId="Web-{6A654510-5E7B-4110-809F-FBA8BF3C2465}" dt="2022-06-07T20:33:48.460" v="345" actId="20577"/>
          <ac:spMkLst>
            <pc:docMk/>
            <pc:sldMk cId="340902728" sldId="257"/>
            <ac:spMk id="19" creationId="{4F3AAC91-8A36-1098-DE8A-70A6F4BA770B}"/>
          </ac:spMkLst>
        </pc:spChg>
        <pc:picChg chg="add mod ord">
          <ac:chgData name="GABRIEL JOAQUIM CAMPOS" userId="S::gabriel.jc1@puccampinas.edu.br::047050bb-bb26-4a22-8d0e-2e799738d7f3" providerId="AD" clId="Web-{6A654510-5E7B-4110-809F-FBA8BF3C2465}" dt="2022-06-07T20:23:33.518" v="82"/>
          <ac:picMkLst>
            <pc:docMk/>
            <pc:sldMk cId="340902728" sldId="257"/>
            <ac:picMk id="4" creationId="{0203F53A-C6C3-47B5-E937-B85E1E8CA19D}"/>
          </ac:picMkLst>
        </pc:picChg>
        <pc:picChg chg="add del">
          <ac:chgData name="GABRIEL JOAQUIM CAMPOS" userId="S::gabriel.jc1@puccampinas.edu.br::047050bb-bb26-4a22-8d0e-2e799738d7f3" providerId="AD" clId="Web-{6A654510-5E7B-4110-809F-FBA8BF3C2465}" dt="2022-06-07T20:23:24.298" v="77"/>
          <ac:picMkLst>
            <pc:docMk/>
            <pc:sldMk cId="340902728" sldId="257"/>
            <ac:picMk id="11" creationId="{0C8B7D16-051E-4562-B872-ABF369C457CA}"/>
          </ac:picMkLst>
        </pc:picChg>
      </pc:sldChg>
      <pc:sldChg chg="addSp modSp new mod setBg">
        <pc:chgData name="GABRIEL JOAQUIM CAMPOS" userId="S::gabriel.jc1@puccampinas.edu.br::047050bb-bb26-4a22-8d0e-2e799738d7f3" providerId="AD" clId="Web-{6A654510-5E7B-4110-809F-FBA8BF3C2465}" dt="2022-06-07T20:25:47.369" v="148"/>
        <pc:sldMkLst>
          <pc:docMk/>
          <pc:sldMk cId="2475982180" sldId="258"/>
        </pc:sldMkLst>
        <pc:spChg chg="mod">
          <ac:chgData name="GABRIEL JOAQUIM CAMPOS" userId="S::gabriel.jc1@puccampinas.edu.br::047050bb-bb26-4a22-8d0e-2e799738d7f3" providerId="AD" clId="Web-{6A654510-5E7B-4110-809F-FBA8BF3C2465}" dt="2022-06-07T20:25:47.369" v="148"/>
          <ac:spMkLst>
            <pc:docMk/>
            <pc:sldMk cId="2475982180" sldId="258"/>
            <ac:spMk id="2" creationId="{20618541-72E2-C408-1296-6DA3F419862B}"/>
          </ac:spMkLst>
        </pc:spChg>
        <pc:spChg chg="mod">
          <ac:chgData name="GABRIEL JOAQUIM CAMPOS" userId="S::gabriel.jc1@puccampinas.edu.br::047050bb-bb26-4a22-8d0e-2e799738d7f3" providerId="AD" clId="Web-{6A654510-5E7B-4110-809F-FBA8BF3C2465}" dt="2022-06-07T20:25:47.369" v="148"/>
          <ac:spMkLst>
            <pc:docMk/>
            <pc:sldMk cId="2475982180" sldId="258"/>
            <ac:spMk id="3" creationId="{935D447F-4CD7-DD98-4378-DAAA7959E9B5}"/>
          </ac:spMkLst>
        </pc:spChg>
        <pc:picChg chg="add">
          <ac:chgData name="GABRIEL JOAQUIM CAMPOS" userId="S::gabriel.jc1@puccampinas.edu.br::047050bb-bb26-4a22-8d0e-2e799738d7f3" providerId="AD" clId="Web-{6A654510-5E7B-4110-809F-FBA8BF3C2465}" dt="2022-06-07T20:25:47.369" v="148"/>
          <ac:picMkLst>
            <pc:docMk/>
            <pc:sldMk cId="2475982180" sldId="258"/>
            <ac:picMk id="5" creationId="{0E7C1C99-FF9E-82ED-68E6-6A8185A23D89}"/>
          </ac:picMkLst>
        </pc:picChg>
      </pc:sldChg>
      <pc:sldChg chg="modSp new">
        <pc:chgData name="GABRIEL JOAQUIM CAMPOS" userId="S::gabriel.jc1@puccampinas.edu.br::047050bb-bb26-4a22-8d0e-2e799738d7f3" providerId="AD" clId="Web-{6A654510-5E7B-4110-809F-FBA8BF3C2465}" dt="2022-06-07T20:26:45.810" v="163" actId="20577"/>
        <pc:sldMkLst>
          <pc:docMk/>
          <pc:sldMk cId="981829331" sldId="259"/>
        </pc:sldMkLst>
        <pc:spChg chg="mod">
          <ac:chgData name="GABRIEL JOAQUIM CAMPOS" userId="S::gabriel.jc1@puccampinas.edu.br::047050bb-bb26-4a22-8d0e-2e799738d7f3" providerId="AD" clId="Web-{6A654510-5E7B-4110-809F-FBA8BF3C2465}" dt="2022-06-07T20:26:45.810" v="163" actId="20577"/>
          <ac:spMkLst>
            <pc:docMk/>
            <pc:sldMk cId="981829331" sldId="259"/>
            <ac:spMk id="2" creationId="{54E438B1-0F97-CDBF-616E-03A9CC9C2D85}"/>
          </ac:spMkLst>
        </pc:spChg>
      </pc:sldChg>
      <pc:sldChg chg="modSp new">
        <pc:chgData name="GABRIEL JOAQUIM CAMPOS" userId="S::gabriel.jc1@puccampinas.edu.br::047050bb-bb26-4a22-8d0e-2e799738d7f3" providerId="AD" clId="Web-{6A654510-5E7B-4110-809F-FBA8BF3C2465}" dt="2022-06-07T20:27:49.126" v="185" actId="20577"/>
        <pc:sldMkLst>
          <pc:docMk/>
          <pc:sldMk cId="1949031751" sldId="260"/>
        </pc:sldMkLst>
        <pc:spChg chg="mod">
          <ac:chgData name="GABRIEL JOAQUIM CAMPOS" userId="S::gabriel.jc1@puccampinas.edu.br::047050bb-bb26-4a22-8d0e-2e799738d7f3" providerId="AD" clId="Web-{6A654510-5E7B-4110-809F-FBA8BF3C2465}" dt="2022-06-07T20:27:49.126" v="185" actId="20577"/>
          <ac:spMkLst>
            <pc:docMk/>
            <pc:sldMk cId="1949031751" sldId="260"/>
            <ac:spMk id="2" creationId="{75E2C346-D4EB-82DB-C6B0-41C9052AE357}"/>
          </ac:spMkLst>
        </pc:spChg>
      </pc:sldChg>
      <pc:sldChg chg="modSp new">
        <pc:chgData name="GABRIEL JOAQUIM CAMPOS" userId="S::gabriel.jc1@puccampinas.edu.br::047050bb-bb26-4a22-8d0e-2e799738d7f3" providerId="AD" clId="Web-{6A654510-5E7B-4110-809F-FBA8BF3C2465}" dt="2022-06-07T20:28:37.410" v="216" actId="20577"/>
        <pc:sldMkLst>
          <pc:docMk/>
          <pc:sldMk cId="34518070" sldId="261"/>
        </pc:sldMkLst>
        <pc:spChg chg="mod">
          <ac:chgData name="GABRIEL JOAQUIM CAMPOS" userId="S::gabriel.jc1@puccampinas.edu.br::047050bb-bb26-4a22-8d0e-2e799738d7f3" providerId="AD" clId="Web-{6A654510-5E7B-4110-809F-FBA8BF3C2465}" dt="2022-06-07T20:28:14.628" v="205" actId="20577"/>
          <ac:spMkLst>
            <pc:docMk/>
            <pc:sldMk cId="34518070" sldId="261"/>
            <ac:spMk id="2" creationId="{28ECED3D-F846-C51F-388F-7566076DB8B1}"/>
          </ac:spMkLst>
        </pc:spChg>
        <pc:spChg chg="mod">
          <ac:chgData name="GABRIEL JOAQUIM CAMPOS" userId="S::gabriel.jc1@puccampinas.edu.br::047050bb-bb26-4a22-8d0e-2e799738d7f3" providerId="AD" clId="Web-{6A654510-5E7B-4110-809F-FBA8BF3C2465}" dt="2022-06-07T20:28:37.410" v="216" actId="20577"/>
          <ac:spMkLst>
            <pc:docMk/>
            <pc:sldMk cId="34518070" sldId="261"/>
            <ac:spMk id="3" creationId="{2FCFDFB1-5593-694F-0229-63316257A64F}"/>
          </ac:spMkLst>
        </pc:spChg>
      </pc:sldChg>
      <pc:sldChg chg="modSp new ord">
        <pc:chgData name="GABRIEL JOAQUIM CAMPOS" userId="S::gabriel.jc1@puccampinas.edu.br::047050bb-bb26-4a22-8d0e-2e799738d7f3" providerId="AD" clId="Web-{6A654510-5E7B-4110-809F-FBA8BF3C2465}" dt="2022-06-07T20:28:58.568" v="235"/>
        <pc:sldMkLst>
          <pc:docMk/>
          <pc:sldMk cId="569113040" sldId="262"/>
        </pc:sldMkLst>
        <pc:spChg chg="mod">
          <ac:chgData name="GABRIEL JOAQUIM CAMPOS" userId="S::gabriel.jc1@puccampinas.edu.br::047050bb-bb26-4a22-8d0e-2e799738d7f3" providerId="AD" clId="Web-{6A654510-5E7B-4110-809F-FBA8BF3C2465}" dt="2022-06-07T20:28:58.318" v="234" actId="20577"/>
          <ac:spMkLst>
            <pc:docMk/>
            <pc:sldMk cId="569113040" sldId="262"/>
            <ac:spMk id="2" creationId="{E88ED24E-9030-6B40-E386-329DE3DB994E}"/>
          </ac:spMkLst>
        </pc:spChg>
      </pc:sldChg>
      <pc:sldChg chg="modSp new">
        <pc:chgData name="GABRIEL JOAQUIM CAMPOS" userId="S::gabriel.jc1@puccampinas.edu.br::047050bb-bb26-4a22-8d0e-2e799738d7f3" providerId="AD" clId="Web-{6A654510-5E7B-4110-809F-FBA8BF3C2465}" dt="2022-06-07T20:30:13.510" v="287" actId="20577"/>
        <pc:sldMkLst>
          <pc:docMk/>
          <pc:sldMk cId="63202323" sldId="263"/>
        </pc:sldMkLst>
        <pc:spChg chg="mod">
          <ac:chgData name="GABRIEL JOAQUIM CAMPOS" userId="S::gabriel.jc1@puccampinas.edu.br::047050bb-bb26-4a22-8d0e-2e799738d7f3" providerId="AD" clId="Web-{6A654510-5E7B-4110-809F-FBA8BF3C2465}" dt="2022-06-07T20:30:13.510" v="287" actId="20577"/>
          <ac:spMkLst>
            <pc:docMk/>
            <pc:sldMk cId="63202323" sldId="263"/>
            <ac:spMk id="2" creationId="{E212CC76-BF48-D692-E6D4-B176D97D553D}"/>
          </ac:spMkLst>
        </pc:spChg>
      </pc:sldChg>
      <pc:sldChg chg="modSp new">
        <pc:chgData name="GABRIEL JOAQUIM CAMPOS" userId="S::gabriel.jc1@puccampinas.edu.br::047050bb-bb26-4a22-8d0e-2e799738d7f3" providerId="AD" clId="Web-{6A654510-5E7B-4110-809F-FBA8BF3C2465}" dt="2022-06-07T20:33:30.443" v="308" actId="20577"/>
        <pc:sldMkLst>
          <pc:docMk/>
          <pc:sldMk cId="3775087346" sldId="264"/>
        </pc:sldMkLst>
        <pc:spChg chg="mod">
          <ac:chgData name="GABRIEL JOAQUIM CAMPOS" userId="S::gabriel.jc1@puccampinas.edu.br::047050bb-bb26-4a22-8d0e-2e799738d7f3" providerId="AD" clId="Web-{6A654510-5E7B-4110-809F-FBA8BF3C2465}" dt="2022-06-07T20:33:30.443" v="308" actId="20577"/>
          <ac:spMkLst>
            <pc:docMk/>
            <pc:sldMk cId="3775087346" sldId="264"/>
            <ac:spMk id="2" creationId="{860C082D-CF54-C989-8F90-F32D146A00FF}"/>
          </ac:spMkLst>
        </pc:spChg>
      </pc:sldChg>
      <pc:sldMasterChg chg="del delSldLayout">
        <pc:chgData name="GABRIEL JOAQUIM CAMPOS" userId="S::gabriel.jc1@puccampinas.edu.br::047050bb-bb26-4a22-8d0e-2e799738d7f3" providerId="AD" clId="Web-{6A654510-5E7B-4110-809F-FBA8BF3C2465}" dt="2022-06-07T20:07:16.524" v="0"/>
        <pc:sldMasterMkLst>
          <pc:docMk/>
          <pc:sldMasterMk cId="2675746937" sldId="2147483648"/>
        </pc:sldMasterMkLst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877683876" sldId="2147483649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314005268" sldId="2147483650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3781375764" sldId="2147483651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2124613824" sldId="2147483652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3694421058" sldId="2147483653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3108533492" sldId="2147483654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578281579" sldId="2147483655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2217836567" sldId="2147483656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2245566346" sldId="2147483657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746588027" sldId="2147483658"/>
          </pc:sldLayoutMkLst>
        </pc:sldLayoutChg>
        <pc:sldLayoutChg chg="del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675746937" sldId="2147483648"/>
            <pc:sldLayoutMk cId="1306397509" sldId="2147483659"/>
          </pc:sldLayoutMkLst>
        </pc:sldLayoutChg>
      </pc:sldMasterChg>
      <pc:sldMasterChg chg="add addSldLayout modSldLayout">
        <pc:chgData name="GABRIEL JOAQUIM CAMPOS" userId="S::gabriel.jc1@puccampinas.edu.br::047050bb-bb26-4a22-8d0e-2e799738d7f3" providerId="AD" clId="Web-{6A654510-5E7B-4110-809F-FBA8BF3C2465}" dt="2022-06-07T20:07:16.524" v="0"/>
        <pc:sldMasterMkLst>
          <pc:docMk/>
          <pc:sldMasterMk cId="2723852967" sldId="2147483660"/>
        </pc:sldMasterMkLst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4020517437" sldId="2147483661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163810123" sldId="2147483662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3486494115" sldId="2147483663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3154354334" sldId="2147483664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2976950013" sldId="2147483665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1263036759" sldId="2147483666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214204265" sldId="2147483667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4133850604" sldId="2147483668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2843487653" sldId="2147483669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963861543" sldId="2147483670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1484765874" sldId="2147483671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2967566336" sldId="2147483672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1300183687" sldId="2147483673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2203084411" sldId="2147483674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809220666" sldId="2147483675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549631794" sldId="2147483676"/>
          </pc:sldLayoutMkLst>
        </pc:sldLayoutChg>
        <pc:sldLayoutChg chg="add mod replId">
          <pc:chgData name="GABRIEL JOAQUIM CAMPOS" userId="S::gabriel.jc1@puccampinas.edu.br::047050bb-bb26-4a22-8d0e-2e799738d7f3" providerId="AD" clId="Web-{6A654510-5E7B-4110-809F-FBA8BF3C2465}" dt="2022-06-07T20:07:16.524" v="0"/>
          <pc:sldLayoutMkLst>
            <pc:docMk/>
            <pc:sldMasterMk cId="2723852967" sldId="2147483660"/>
            <pc:sldLayoutMk cId="740632417" sldId="2147483677"/>
          </pc:sldLayoutMkLst>
        </pc:sldLayoutChg>
      </pc:sldMasterChg>
    </pc:docChg>
  </pc:docChgLst>
  <pc:docChgLst>
    <pc:chgData name="GABRIEL JOAQUIM CAMPOS" userId="S::gabriel.jc1@puccampinas.edu.br::047050bb-bb26-4a22-8d0e-2e799738d7f3" providerId="AD" clId="Web-{FFF68DFA-4A40-9B7F-ECC7-0DBE6AF50B33}"/>
    <pc:docChg chg="modSld">
      <pc:chgData name="GABRIEL JOAQUIM CAMPOS" userId="S::gabriel.jc1@puccampinas.edu.br::047050bb-bb26-4a22-8d0e-2e799738d7f3" providerId="AD" clId="Web-{FFF68DFA-4A40-9B7F-ECC7-0DBE6AF50B33}" dt="2022-06-14T12:44:33.849" v="32" actId="20577"/>
      <pc:docMkLst>
        <pc:docMk/>
      </pc:docMkLst>
      <pc:sldChg chg="modSp">
        <pc:chgData name="GABRIEL JOAQUIM CAMPOS" userId="S::gabriel.jc1@puccampinas.edu.br::047050bb-bb26-4a22-8d0e-2e799738d7f3" providerId="AD" clId="Web-{FFF68DFA-4A40-9B7F-ECC7-0DBE6AF50B33}" dt="2022-06-14T12:44:33.849" v="32" actId="20577"/>
        <pc:sldMkLst>
          <pc:docMk/>
          <pc:sldMk cId="2210866551" sldId="256"/>
        </pc:sldMkLst>
        <pc:spChg chg="mod">
          <ac:chgData name="GABRIEL JOAQUIM CAMPOS" userId="S::gabriel.jc1@puccampinas.edu.br::047050bb-bb26-4a22-8d0e-2e799738d7f3" providerId="AD" clId="Web-{FFF68DFA-4A40-9B7F-ECC7-0DBE6AF50B33}" dt="2022-06-14T12:44:33.849" v="32" actId="20577"/>
          <ac:spMkLst>
            <pc:docMk/>
            <pc:sldMk cId="2210866551" sldId="256"/>
            <ac:spMk id="3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5174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861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765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5663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1836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844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2206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496317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632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10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9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354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950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036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4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850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487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8529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A712633C-58A8-5EA9-A437-0C6D90A9C7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91" t="106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45F67A4-7428-47F3-AE14-8CA43D976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4A20210-FA90-4B6D-8D2E-1B90054E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39213B44-68B7-47E7-B506-5C79FCF80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9084D60-65A6-45F8-8C17-3529E43F1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44A2572-2BF1-4C8E-AF59-F3AD411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5DF3485-B455-470C-8FA8-A1BDE087B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5E9DCD0-EE49-4CB4-89B6-C25F9861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713CF62-C96C-44E9-8C28-E3F2C6E7C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D06558F-07E9-4D78-A6F3-8BCFA9E73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12D8773-83C0-4D51-9E1F-046DA7DA0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880C3FB-3E2E-4054-A6D1-38176D6E2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505591A-6112-4B84-8E9E-923E43C4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4884290-8E39-4425-BB4F-48D955C1F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0C383A3-6D77-41CE-8121-498BC3BA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120A319-4A10-4542-B48C-5FB2714C4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B15B038-50ED-419D-B142-C96EE418B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BAFF2F4-75B2-4498-8559-BAE80D89B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56AE167-8087-4A4B-B41D-5658EEBA6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353E8A-CBA6-44F9-9C00-D0AD27C96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A2C318A-A79F-4CAD-BA7A-51427BF9ED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2996E3-5E01-4F22-B23C-7CD0CF72C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60F6BC4-AB51-4DE7-B83C-E71FE4EC8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F65FC1C-93BF-4ACA-BF17-17372DD10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9F9913C-8CCE-4D56-9D2A-0C2D68667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0EDD18C-1AAD-48E5-AAAD-73F4B5643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2D7A5C4-18C8-43E9-A50A-F87A362C8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0C484E-A224-4DB0-8C34-89BE54BD1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9BB438E-A25F-4A7F-B209-8899B7CEC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F8BA6DC-B1E9-4F32-A5CC-8F61976B6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F6D95B2-1C8D-4156-AB05-523619B4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88409AD-A77F-4304-9E8B-08A4891C7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62AD08A-B385-4D18-B948-8D53B3918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2A413E-FF1A-46B1-BF8B-3C1C408B3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CFF4E44-2BEB-4FAE-97C9-BC6E8296D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0486C0A-9B93-46B8-932F-876BE26CE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429BF5D-8D5B-4A48-89EE-8B779826E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DC996EE-5EB1-4943-A1E8-70810CBD6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2F833C8-E3CE-4399-B78B-9DD0EEA6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7C92DB2-78F1-4872-B9C7-C658A7886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F8A2FAA-05E1-448E-A606-FA9D6703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5AAB5D1-1672-4825-88A7-D93923475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2CAAFDB-2BA2-4D04-8B8B-1241D5EC0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C381B3C-0009-451B-BCB3-48F7810C1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A10544C-1EAD-47FB-A17E-52C622282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2540B37-D854-4525-93F8-410685438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450DFE8-D07F-435C-B5A2-47D126FD9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C1A6513-2D5D-458C-B841-D5DD9844B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931CF18-850E-41CD-823E-D311BD5CC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4497A09-1B1C-4EB6-B728-6FC3A1C12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FA60DE04-F3E8-437E-A2E4-A8A7BA01C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CDBBA541-852C-4AE6-82E8-6BD13AFB4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FC3362F-AD7E-45D7-BE85-7C8DD813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CD83E0F-C8AF-4D52-94DB-CD949A2B1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0D5F865-890F-483F-B407-516CE6D22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DE6A2505-E617-4419-AB05-10B779B5C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DFF0D66-52FC-4F64-B67F-72D9EFEED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CC72040-7945-4051-989C-2B728F6D5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6EB6302-2333-45D4-AE20-B0F6D45CC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ECC1105-D16E-411D-B4B7-80BF039BF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7D2F518-4540-44DE-BC62-7D598EC99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19566BC-880A-4113-A9C4-0017E5184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18E7D73-F4E4-4F5D-AFF9-EE491954A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8D0988A2-3571-4C16-BDEF-58254F04E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550BAC8-41FE-4300-910B-EE7BBD7A0C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8CD175C-18A7-4589-8C46-A61FEF6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B6BE3031-FD1C-443C-9889-243CEEAED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E37BF5D-3732-41F2-B9AF-A56C9214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077B6718-917A-4A01-BCF8-5C6E1217B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C23AB5B-98FB-43F1-B590-BBA79814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6EEC146-226B-4C83-9C1B-DD5495DE1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C24D094-41EF-4CA2-9834-B04793FA1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DA46AD8-674F-46C3-8A22-280F78F91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E9D757B-CD9D-447C-8780-79F2FF87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76B76E9-7342-43BC-B629-9180ABF57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F25F68A-2DCB-4183-86F1-3428326E5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BA5FA913-066C-4504-A753-026056454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A6E50AC-CA1E-4DD3-B85F-1720C019E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1224B2B1-DBD8-4BA8-8CEB-BFAC8A15D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EFE1E7-69A3-47F5-B8B8-C0898281B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6F1F489-762E-4979-9EBC-50A62330B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927DF22C-20E6-4DED-B405-1B26C5218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36FD8D7-6E0F-468E-B8C4-F4E67071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646333" y="2032000"/>
            <a:ext cx="4513792" cy="28193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Trabalho final – grafos e redes sociais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459428" y="4851399"/>
            <a:ext cx="5462696" cy="200708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000" cap="none" dirty="0" err="1"/>
              <a:t>Integrantes</a:t>
            </a:r>
            <a:r>
              <a:rPr lang="en-US" sz="2000" cap="none" dirty="0"/>
              <a:t>:</a:t>
            </a:r>
            <a:endParaRPr lang="en-US" sz="2000" cap="none">
              <a:cs typeface="Calibri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000" cap="none" dirty="0"/>
              <a:t>Gabriel Joaquim Campos 22018149</a:t>
            </a:r>
            <a:endParaRPr lang="en-US" sz="2000" cap="none">
              <a:cs typeface="Calibri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000" cap="none" dirty="0"/>
              <a:t>Luiz Fernando Rodrigues</a:t>
            </a:r>
            <a:endParaRPr lang="en-US" sz="2000" cap="none">
              <a:cs typeface="Calibri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000" cap="none" dirty="0"/>
              <a:t>Pedro de Oliveira Gomes Carneiro</a:t>
            </a:r>
            <a:endParaRPr lang="en-US" sz="2000" cap="none">
              <a:cs typeface="Calibri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000" cap="none" dirty="0"/>
              <a:t>Wu Ming  </a:t>
            </a:r>
            <a:r>
              <a:rPr lang="en-US" sz="2000" cap="none" dirty="0" err="1"/>
              <a:t>ju</a:t>
            </a:r>
            <a:endParaRPr lang="en-US" sz="2000" cap="none">
              <a:cs typeface="Calibri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US" sz="500" cap="none"/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EF47A3-9486-E2A7-A218-71CEFD5CA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609600"/>
            <a:ext cx="7808140" cy="1099457"/>
          </a:xfrm>
        </p:spPr>
        <p:txBody>
          <a:bodyPr anchor="b">
            <a:normAutofit/>
          </a:bodyPr>
          <a:lstStyle/>
          <a:p>
            <a:r>
              <a:rPr lang="pt-BR" sz="4000">
                <a:cs typeface="Calibri Light"/>
              </a:rPr>
              <a:t>Mais curiosidades- marvel</a:t>
            </a:r>
            <a:endParaRPr lang="pt-BR" sz="400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6356DC-7425-5620-2DEC-9127C1CC2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2142067"/>
            <a:ext cx="7808140" cy="3649133"/>
          </a:xfrm>
        </p:spPr>
        <p:txBody>
          <a:bodyPr anchor="t">
            <a:normAutofit/>
          </a:bodyPr>
          <a:lstStyle/>
          <a:p>
            <a:r>
              <a:rPr lang="pt-BR" dirty="0">
                <a:cs typeface="Calibri"/>
              </a:rPr>
              <a:t>São 327 vértices e 9891 arestas, o que se pode concluir com isso?</a:t>
            </a:r>
            <a:endParaRPr lang="pt-BR" dirty="0"/>
          </a:p>
        </p:txBody>
      </p:sp>
      <p:pic>
        <p:nvPicPr>
          <p:cNvPr id="9" name="Imagem 9">
            <a:extLst>
              <a:ext uri="{FF2B5EF4-FFF2-40B4-BE49-F238E27FC236}">
                <a16:creationId xmlns:a16="http://schemas.microsoft.com/office/drawing/2014/main" id="{9F3F2F2A-38FD-A4B8-79C8-8B6B35425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32" y="4939634"/>
            <a:ext cx="6581955" cy="1133789"/>
          </a:xfrm>
          <a:prstGeom prst="rect">
            <a:avLst/>
          </a:prstGeom>
        </p:spPr>
      </p:pic>
      <p:pic>
        <p:nvPicPr>
          <p:cNvPr id="10" name="Imagem 10">
            <a:extLst>
              <a:ext uri="{FF2B5EF4-FFF2-40B4-BE49-F238E27FC236}">
                <a16:creationId xmlns:a16="http://schemas.microsoft.com/office/drawing/2014/main" id="{140CBB5F-5356-C476-EEA7-002A4B422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396" y="3842440"/>
            <a:ext cx="4863321" cy="826518"/>
          </a:xfrm>
          <a:prstGeom prst="rect">
            <a:avLst/>
          </a:prstGeom>
        </p:spPr>
      </p:pic>
      <p:pic>
        <p:nvPicPr>
          <p:cNvPr id="11" name="Imagem 11">
            <a:extLst>
              <a:ext uri="{FF2B5EF4-FFF2-40B4-BE49-F238E27FC236}">
                <a16:creationId xmlns:a16="http://schemas.microsoft.com/office/drawing/2014/main" id="{3C8B88A1-EB33-C469-1EB9-AEC06F1A6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530" y="2845639"/>
            <a:ext cx="4208073" cy="749779"/>
          </a:xfrm>
          <a:prstGeom prst="rect">
            <a:avLst/>
          </a:prstGeom>
        </p:spPr>
      </p:pic>
      <p:pic>
        <p:nvPicPr>
          <p:cNvPr id="12" name="Imagem 12" descr="Multidão de pessoas&#10;&#10;Descrição gerada automaticamente">
            <a:extLst>
              <a:ext uri="{FF2B5EF4-FFF2-40B4-BE49-F238E27FC236}">
                <a16:creationId xmlns:a16="http://schemas.microsoft.com/office/drawing/2014/main" id="{2213A097-CEDF-898B-B876-DF4AE359FE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6249" y="3221621"/>
            <a:ext cx="2743200" cy="153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668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5DE5E8-3374-CD82-68CB-8EB39573C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pt-BR" dirty="0">
                <a:cs typeface="Calibri Light"/>
              </a:rPr>
              <a:t>Muito obrigado ! ! !</a:t>
            </a:r>
            <a:endParaRPr lang="pt-BR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B8C616B-38CC-876F-850C-4F3A9D7C2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143423" cy="3649133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D711609E-A375-0D71-A689-408A562FF5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90" r="10835" b="-2"/>
          <a:stretch/>
        </p:blipFill>
        <p:spPr>
          <a:xfrm>
            <a:off x="8888133" y="4144246"/>
            <a:ext cx="3302966" cy="2717299"/>
          </a:xfrm>
          <a:custGeom>
            <a:avLst/>
            <a:gdLst/>
            <a:ahLst/>
            <a:cxnLst/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7" name="Group 11">
            <a:extLst>
              <a:ext uri="{FF2B5EF4-FFF2-40B4-BE49-F238E27FC236}">
                <a16:creationId xmlns:a16="http://schemas.microsoft.com/office/drawing/2014/main" id="{58B25CAD-A790-499A-926B-116E10915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3" name="Freeform 98">
              <a:extLst>
                <a:ext uri="{FF2B5EF4-FFF2-40B4-BE49-F238E27FC236}">
                  <a16:creationId xmlns:a16="http://schemas.microsoft.com/office/drawing/2014/main" id="{76E29510-9A59-43B9-BA40-BF403A9F6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3">
              <a:extLst>
                <a:ext uri="{FF2B5EF4-FFF2-40B4-BE49-F238E27FC236}">
                  <a16:creationId xmlns:a16="http://schemas.microsoft.com/office/drawing/2014/main" id="{D41DCF14-C3EC-4A84-9BCB-CE7374306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323473CE-82AD-4D8D-A232-68772F8249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6C67ADA3-E620-4348-8071-F9721E422B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221526D8-6171-42B9-BB1D-D4EBD07C93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918272C-9574-485F-8DBA-E779254B6C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14CAA3E-D915-4597-85D4-DF416AF539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749FF6F-6DEA-46A3-A01C-82BD294181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853F97E-C428-43BB-903E-E63D7A05DE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FD4EE22F-D9F6-499B-8595-2CA950937E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A598804-7127-47FC-8A02-C6E2FD0D7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2A35C24-2BAE-4314-BBF5-81A17F92E1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3A33BF9-E8C7-47A3-BFF6-5419153F7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8707F62-2F29-4FF0-A976-55E199600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3D9DB8BF-BBA2-4465-8B80-B354B3A5BA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1C237BA7-462C-4ABE-B089-4C8938F821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E14D5F33-8377-427F-B4D1-8B783BF48E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68114C18-86CF-412F-81BD-4856E83CDB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CF1CFD5-877F-4D23-9186-ABBE60605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FD718FB9-83BB-4BFB-ACF6-7D0A681BB7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99B007F5-E4FE-4A8F-813F-CC2740BD2E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41345DFB-742B-4F09-B75A-05377FD401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7B4845AC-E70E-40A2-9491-05B2DBB92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F4111F64-514D-4447-86EB-D665455248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B20169F1-F2D1-4726-8423-DBB5FE071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9F80247-CF53-4374-81E2-475BDD5210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A5F5D72-947B-414E-8FDD-BBA2BCB95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3AECE77-F2AF-4FCA-9C0E-A3E154EF4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A357807F-7199-418E-A0A9-B64105ECD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374400BB-9AFD-4FE0-890E-888B089C26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6B161EE8-5F23-490A-9728-F35D68DF90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F4E71C7-716A-43DB-8B25-45D376E5D1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CCC85AEA-CCD1-4DF7-8916-0F72027ED7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2135A1AE-41A5-4D62-8EDA-7E2AE30EF6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3CFD903-54FF-40B5-8645-48F3E463AE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250B0D3E-699D-4045-9BD5-B4CF69C20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B430A3E5-50DB-4A25-A497-A9AABF4CD8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A1B0E32C-6B1D-4061-8FE9-49FE8F48E2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5933DD09-EE89-4852-AAB4-7C42FEB01C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211394FF-3D41-4AC3-BF43-D84C4453F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8E419255-A9D6-42DD-A394-F5330A6F3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7B92B858-83FE-42E7-B526-734880D07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1AC09C3A-8718-4FF6-89BE-385091356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1ACA67A3-5C58-4B01-9A72-136D48845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9C479D8B-24CE-4B25-A4B4-1D411A4502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9BF48C75-7374-42F2-A159-526789C343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D809A4AF-4DE5-4BEA-9D5A-A5236E9AF3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B3EF6033-DAB6-40AE-904A-9B445DBD6E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B6FAF6D3-9004-48E4-9A1F-BF36CEF7C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45BF9CAE-C7FC-4A40-83EC-8D4FA543E0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C9D1F7A5-8E54-4E36-9FBB-68F82877C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E9B55B9-3B64-43D0-B20B-63D1E69CE3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AD5DB75D-0B80-49D5-ABF8-FB393DC83B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3F5F929-EAAF-471A-9E35-6DCDC3566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E4C2BEB3-0299-4A25-830D-6E2DF9FDC8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04E342A0-615D-466D-9404-CA8BBCEE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6BDFFE1C-1E19-4EF4-A1B2-204A04E34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6731123C-8680-4E7A-AF54-969919D30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8F1F0F71-5F67-496A-85EC-C8272FC6DE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4EE0D13E-74B4-46D8-9CEB-993A9B02B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BBC0AC4E-E40A-4D25-B178-B28024D5DB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A143B7E6-35F6-4AAF-B75E-D0E3B1CC3B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8DAAF768-2A67-4FCC-B682-7B14D4699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9A5A9193-6968-40A2-9E95-40B9A300A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85F665EA-A27F-453A-9F57-4D4B9CE646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F6B94B3-C73B-4B26-A066-A4A6EB6920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2C87A408-F5B1-4397-9A9F-65844D7EFB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B9AC2E82-FE6E-420B-9AB8-7939E196CE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BAE5E1C4-5F11-44DF-9A63-A3AB706FC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3236581D-1127-4822-B364-203311850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CF6AFBC9-9C55-4BB4-8DD3-CBFB9D959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3312F76C-C542-4FF1-88A9-12DED608E7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AC1AEC1F-364C-4A2C-8798-18571170F7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4960AF63-51EE-4474-9693-18C3FFC5F5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1E186998-8FFC-4B8E-9664-A3EB3DA93F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00B2A7C-644E-4B02-8949-68AC413D14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0923CE8B-E88E-4585-A698-30BB686DFE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21148CFA-ECD4-4847-91CE-7E8206F840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DFAB4226-9991-4F5E-B43B-D873A909D2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C8548911-9FE4-446D-BD3E-DC72AEF2D6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11B40AE-63DC-41CA-B0D1-EF99F055F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07BB2A43-A75C-4A17-B68F-E6AB75EE0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40A0BDF4-301A-4EE4-A77D-BD245F18E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C4924D57-94BA-40F5-BF53-9B23F7213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A14F8BCB-338A-49F5-BB9D-626C7A0CC9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EFC0D9E-285A-4D86-8A71-B985BA8335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57015B3C-B28A-40F0-B53A-91B3B9C5FA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1DFD7530-F83D-4D23-9B1F-F8DA8CD5AF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4DC34F9A-64D4-48B5-8E5A-ED0E339253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3ED77B99-47E0-4D0B-B185-7F5E1B61C0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EC09C835-22F6-4E14-9BBE-11DD233346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A02419A0-4AA5-4985-B606-94268DE415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1503FA27-7544-400B-8706-FE12A9B31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DD404C57-DD6C-454E-BE13-90369095B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5ABEA11C-C6F5-4FAB-9F3F-384EF23D6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7CAEDBBC-2C01-496B-929B-849F1CB53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2894D4ED-61CE-46A2-9092-A00B9E837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1C5D0262-1B14-45D6-937F-B6D6A915DC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3C7684CB-4F98-4EC9-A35B-1E903CEE6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5C25B956-861C-47EE-9D4D-E31C24538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3DD61AAC-D277-4D2E-AB51-8DDB489040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4A4BA2A9-697F-45E1-8363-5E61A4207E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FD517C0E-A6EE-4A86-9F4C-434CD7191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98C170BA-831C-4BA4-A286-65E66E9C4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0EAA6EC5-E2BD-492B-9A8B-C27A76AC6C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8485DB25-AEEB-4180-9A14-2CEB267D4F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807A4361-79A5-47AA-98FE-01640EE424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F672975E-CAD3-46F3-BDA2-902C8237DC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15679262-AA08-4D50-AB3F-E6F9B4D1D8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61E32D5A-0C93-4E13-B049-914A2F1D29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941EC8F6-AF84-43B6-9400-F73F6FBADE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E75F074A-16C0-4748-BD13-64A7C32F6A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ECB3D608-CA7C-470E-9AAA-8389005F53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7AB4FD7D-4E8A-4455-933E-99E52E0B4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7416DF40-A568-431F-B63F-C32A9175B8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1B25E07C-A0EC-4DCF-88EC-51BB5C3FC3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96C7DC41-3ADA-4989-AE2A-0F8D9DFCC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6AE2AB88-5EAC-41EC-98BF-FACD6A211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94E0B17E-9282-4983-AEB1-2B123998A3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986E83F1-9CCB-448B-89C9-F55B273BF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1621D911-2A84-468C-9244-743E3E18D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B29971DC-3B38-4403-ABC9-880A06EBAC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F2D65D61-4C71-4851-B377-83369B388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804A736D-4A39-4E06-B7A7-2217CEB4EC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33B1531E-B3AC-480D-A8CD-836E8C1788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CF076B49-2AA3-4C05-9E50-CFF913718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FE506FE5-22A7-42E7-BEB9-5442E79184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5D634CEF-DD74-4EC0-B7F4-3884BAF10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C4AD2728-E4B9-487D-A682-5E21DD15BB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C422CD3C-92C4-473C-9E31-85A594F6B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71509C2B-9D23-4008-B6A1-2407688209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007ACD51-E44F-4AF8-8F61-F276D7134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EF5BDAF9-2B69-4209-BE1F-6C5D8A1DF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9DA27782-8E1F-422F-B106-31C0E1216D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8E8A221D-84EC-47C2-A895-82538581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F08A0E1C-6626-4DD8-83BE-E83E2DFC84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7360D67F-521C-4D9A-B2B1-392386EA51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F29669A1-CC36-41F4-B0F1-B720DB989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7DC3ADA6-152F-4D7B-9ABD-30DC8F7A2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1F6CA5EE-56FA-4EF7-9EC7-BC3FB217E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703F9222-217B-48EB-8878-EC0B32E32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B48B9A73-A26B-43DB-9BB2-5658871FE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EDF9DD53-6F04-4203-B61A-240676B7F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01065752-DE28-425C-8987-168FE9F510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B78A37C-B329-45F9-AF83-26D5CD826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FB70B126-9812-487A-AB78-CBCB1B32D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62A622F7-EC16-4F46-83B7-7A7DBCF99A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5607D488-F3A1-4FF6-9C5C-B4C1E147A2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FDD48CAD-8E9A-434C-9F7E-6031DA9A6A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F70B9979-DEC4-48B9-9462-E3631AC96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ADB15ACD-534F-474C-8B1A-8F5B94AEF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DFFE368-637C-4309-ABAC-BDCED29B6B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7D3E8255-AD5A-48F8-B948-7BF97DBEE7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784682BD-D253-4704-BB29-6D9C7D300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34113DE4-AE89-4F45-9B12-61B04E3E7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437CF76-AF2F-46BC-9579-872625F1A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AF2AF364-8140-40A5-9AC8-00C03DA47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AFBA166C-DB92-475D-B0D3-1F7EB2B81A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583F60B4-E774-4D4F-BC7C-A171BB617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EF18C06C-0984-4FAA-952A-9CBFC0F95C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BDE44802-FF06-46DC-9F7E-D2A329BB2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Imagem 5">
            <a:extLst>
              <a:ext uri="{FF2B5EF4-FFF2-40B4-BE49-F238E27FC236}">
                <a16:creationId xmlns:a16="http://schemas.microsoft.com/office/drawing/2014/main" id="{BE3789A1-49F8-154C-A3B1-530BE4794C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21" r="11191" b="1"/>
          <a:stretch/>
        </p:blipFill>
        <p:spPr>
          <a:xfrm>
            <a:off x="8055588" y="-3863"/>
            <a:ext cx="4132754" cy="3445946"/>
          </a:xfrm>
          <a:custGeom>
            <a:avLst/>
            <a:gdLst/>
            <a:ahLst/>
            <a:cxnLst/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0848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73C30-DBEB-6340-61C7-1A866D00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pt-BR" dirty="0" err="1">
                <a:cs typeface="Calibri Light"/>
              </a:rPr>
              <a:t>marvel</a:t>
            </a:r>
            <a:endParaRPr lang="pt-BR" dirty="0" err="1"/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4F3AAC91-8A36-1098-DE8A-70A6F4BA7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"/>
              </a:rPr>
              <a:t>Porque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escolhemos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falar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sobre</a:t>
            </a:r>
            <a:r>
              <a:rPr lang="en-US" dirty="0">
                <a:cs typeface="Calibri"/>
              </a:rPr>
              <a:t> a marvel?</a:t>
            </a:r>
          </a:p>
          <a:p>
            <a:pPr>
              <a:buClr>
                <a:srgbClr val="FFFFFF"/>
              </a:buClr>
            </a:pPr>
            <a:r>
              <a:rPr lang="en-US" dirty="0">
                <a:cs typeface="Calibri"/>
              </a:rPr>
              <a:t>Como </a:t>
            </a:r>
            <a:r>
              <a:rPr lang="en-US" dirty="0" err="1">
                <a:cs typeface="Calibri"/>
              </a:rPr>
              <a:t>conseguimos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extrair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os</a:t>
            </a:r>
            <a:r>
              <a:rPr lang="en-US" dirty="0">
                <a:cs typeface="Calibri"/>
              </a:rPr>
              <a:t> dados?</a:t>
            </a:r>
          </a:p>
          <a:p>
            <a:pPr>
              <a:buClr>
                <a:srgbClr val="FFFFFF"/>
              </a:buClr>
            </a:pPr>
            <a:r>
              <a:rPr lang="en-US" dirty="0">
                <a:cs typeface="Calibri"/>
              </a:rPr>
              <a:t>Qual </a:t>
            </a:r>
            <a:r>
              <a:rPr lang="en-US" err="1">
                <a:cs typeface="Calibri"/>
              </a:rPr>
              <a:t>seria</a:t>
            </a:r>
            <a:r>
              <a:rPr lang="en-US">
                <a:cs typeface="Calibri"/>
              </a:rPr>
              <a:t> o </a:t>
            </a:r>
            <a:r>
              <a:rPr lang="en-US" err="1">
                <a:cs typeface="Calibri"/>
              </a:rPr>
              <a:t>personagem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mais</a:t>
            </a:r>
            <a:r>
              <a:rPr lang="en-US">
                <a:cs typeface="Calibri"/>
              </a:rPr>
              <a:t> importante?</a:t>
            </a:r>
            <a:endParaRPr lang="en-US" dirty="0">
              <a:cs typeface="Calibri"/>
            </a:endParaRPr>
          </a:p>
          <a:p>
            <a:pPr>
              <a:buClr>
                <a:srgbClr val="FFFFFF"/>
              </a:buClr>
            </a:pPr>
            <a:endParaRPr lang="en-US" dirty="0">
              <a:cs typeface="Calibri"/>
            </a:endParaRPr>
          </a:p>
          <a:p>
            <a:pPr>
              <a:buClr>
                <a:srgbClr val="FFFFFF"/>
              </a:buClr>
            </a:pPr>
            <a:endParaRPr lang="en-US" dirty="0">
              <a:cs typeface="Calibri"/>
            </a:endParaRPr>
          </a:p>
        </p:txBody>
      </p:sp>
      <p:pic>
        <p:nvPicPr>
          <p:cNvPr id="4" name="Imagem 4" descr="Uma imagem contendo Padrão do plano de fundo&#10;&#10;Descrição gerada automaticamente">
            <a:extLst>
              <a:ext uri="{FF2B5EF4-FFF2-40B4-BE49-F238E27FC236}">
                <a16:creationId xmlns:a16="http://schemas.microsoft.com/office/drawing/2014/main" id="{0203F53A-C6C3-47B5-E937-B85E1E8CA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52" y="1770650"/>
            <a:ext cx="6095593" cy="31544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902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618541-72E2-C408-1296-6DA3F419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pt-BR" dirty="0">
                <a:cs typeface="Calibri Light"/>
              </a:rPr>
              <a:t>Marvel- introdução</a:t>
            </a:r>
            <a:endParaRPr lang="pt-BR" dirty="0"/>
          </a:p>
        </p:txBody>
      </p:sp>
      <p:pic>
        <p:nvPicPr>
          <p:cNvPr id="5" name="Picture 4" descr="Cordilheiras curvas">
            <a:extLst>
              <a:ext uri="{FF2B5EF4-FFF2-40B4-BE49-F238E27FC236}">
                <a16:creationId xmlns:a16="http://schemas.microsoft.com/office/drawing/2014/main" id="{0E7C1C99-FF9E-82ED-68E6-6A8185A23D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63" r="27512"/>
          <a:stretch/>
        </p:blipFill>
        <p:spPr>
          <a:xfrm>
            <a:off x="20" y="975"/>
            <a:ext cx="4635988" cy="68580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5D447F-4CD7-DD98-4378-DAAA7959E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2251587"/>
            <a:ext cx="6593075" cy="3972232"/>
          </a:xfrm>
        </p:spPr>
        <p:txBody>
          <a:bodyPr>
            <a:normAutofit/>
          </a:bodyPr>
          <a:lstStyle/>
          <a:p>
            <a:r>
              <a:rPr lang="pt-BR" dirty="0">
                <a:ea typeface="+mn-lt"/>
                <a:cs typeface="+mn-lt"/>
              </a:rPr>
              <a:t>O tema escolhido para esta atividade foi a MARVEL, uma editora de quadrinhos de super-heróis, que ganhou bastante notoriedade nos últimos tempos pelas suas adaptações de sucesso das suas histórias. </a:t>
            </a:r>
            <a:endParaRPr lang="pt-BR" dirty="0"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pt-BR" dirty="0">
                <a:ea typeface="+mn-lt"/>
                <a:cs typeface="+mn-lt"/>
              </a:rPr>
              <a:t>     Este tema foi escolhido pela sua facilidade de interpretação e também pela familiaridade com os personagens, assim como também, a não necessidade de filtragem de dados, que foram obtidos no </a:t>
            </a:r>
            <a:r>
              <a:rPr lang="pt-BR" dirty="0" err="1">
                <a:ea typeface="+mn-lt"/>
                <a:cs typeface="+mn-lt"/>
              </a:rPr>
              <a:t>github</a:t>
            </a:r>
            <a:r>
              <a:rPr lang="pt-BR" dirty="0">
                <a:ea typeface="+mn-lt"/>
                <a:cs typeface="+mn-lt"/>
              </a:rPr>
              <a:t> com a lista de vértices e arestas já prontas.</a:t>
            </a:r>
            <a:endParaRPr lang="pt-BR" dirty="0"/>
          </a:p>
          <a:p>
            <a:pPr>
              <a:buClr>
                <a:srgbClr val="FFFFFF"/>
              </a:buClr>
            </a:pP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5982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E438B1-0F97-CDBF-616E-03A9CC9C2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255" y="1030288"/>
            <a:ext cx="4099947" cy="1035579"/>
          </a:xfrm>
        </p:spPr>
        <p:txBody>
          <a:bodyPr>
            <a:normAutofit/>
          </a:bodyPr>
          <a:lstStyle/>
          <a:p>
            <a:r>
              <a:rPr lang="pt-BR" dirty="0">
                <a:cs typeface="Calibri Light"/>
              </a:rPr>
              <a:t>Marvel- grau</a:t>
            </a:r>
            <a:endParaRPr lang="pt-BR" dirty="0"/>
          </a:p>
        </p:txBody>
      </p:sp>
      <p:sp>
        <p:nvSpPr>
          <p:cNvPr id="27" name="Content Placeholder 24">
            <a:extLst>
              <a:ext uri="{FF2B5EF4-FFF2-40B4-BE49-F238E27FC236}">
                <a16:creationId xmlns:a16="http://schemas.microsoft.com/office/drawing/2014/main" id="{FAF1661D-B38E-B71A-C8FD-C8818E071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255" y="2142067"/>
            <a:ext cx="4099947" cy="3649133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"/>
              </a:rPr>
              <a:t>Decrescente</a:t>
            </a:r>
          </a:p>
        </p:txBody>
      </p:sp>
      <p:pic>
        <p:nvPicPr>
          <p:cNvPr id="22" name="Imagem 22">
            <a:extLst>
              <a:ext uri="{FF2B5EF4-FFF2-40B4-BE49-F238E27FC236}">
                <a16:creationId xmlns:a16="http://schemas.microsoft.com/office/drawing/2014/main" id="{9F938B2D-F153-A916-0F29-FA557F277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489" y="639098"/>
            <a:ext cx="4786532" cy="269242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Imagem 18" descr="Uma imagem contendo Texto&#10;&#10;Descrição gerada automaticamente">
            <a:extLst>
              <a:ext uri="{FF2B5EF4-FFF2-40B4-BE49-F238E27FC236}">
                <a16:creationId xmlns:a16="http://schemas.microsoft.com/office/drawing/2014/main" id="{07B74A37-374B-E88E-0C02-9594D89ED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694" y="4316093"/>
            <a:ext cx="5454122" cy="1104460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1829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E2C346-D4EB-82DB-C6B0-41C9052AE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255" y="1030288"/>
            <a:ext cx="4099947" cy="103557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/>
              <a:t>Marvel – vetor de centralidade</a:t>
            </a:r>
          </a:p>
        </p:txBody>
      </p:sp>
      <p:sp>
        <p:nvSpPr>
          <p:cNvPr id="22" name="Content Placeholder 23">
            <a:extLst>
              <a:ext uri="{FF2B5EF4-FFF2-40B4-BE49-F238E27FC236}">
                <a16:creationId xmlns:a16="http://schemas.microsoft.com/office/drawing/2014/main" id="{5918F44E-C797-E064-4EF0-CDC0BBE35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255" y="2142067"/>
            <a:ext cx="4099947" cy="3649133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/>
          </a:p>
        </p:txBody>
      </p:sp>
      <p:pic>
        <p:nvPicPr>
          <p:cNvPr id="14" name="Imagem 14" descr="Uma imagem contendo no interior, deitado, menina, mulher&#10;&#10;Descrição gerada automaticamente">
            <a:extLst>
              <a:ext uri="{FF2B5EF4-FFF2-40B4-BE49-F238E27FC236}">
                <a16:creationId xmlns:a16="http://schemas.microsoft.com/office/drawing/2014/main" id="{23D9626A-A38A-8B50-6DDA-777CA4033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2229" y="854758"/>
            <a:ext cx="2017429" cy="3109367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Imagem 4" descr="Texto&#10;&#10;Descrição gerada automaticamente">
            <a:extLst>
              <a:ext uri="{FF2B5EF4-FFF2-40B4-BE49-F238E27FC236}">
                <a16:creationId xmlns:a16="http://schemas.microsoft.com/office/drawing/2014/main" id="{EAD91B25-3AC7-4E5F-B057-461E5CDD2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694" y="4220646"/>
            <a:ext cx="5454122" cy="1295353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37E16264-A71F-ADBE-EDE8-6072DB8892F3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spcAft>
                <a:spcPts val="600"/>
              </a:spcAft>
            </a:pP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9031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ED24E-9030-6B40-E386-329DE3DB9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pt-BR" dirty="0">
                <a:cs typeface="Calibri Light"/>
              </a:rPr>
              <a:t>Marvel – </a:t>
            </a:r>
            <a:r>
              <a:rPr lang="pt-BR" dirty="0" err="1">
                <a:cs typeface="Calibri Light"/>
              </a:rPr>
              <a:t>plot</a:t>
            </a:r>
            <a:r>
              <a:rPr lang="pt-BR" dirty="0">
                <a:cs typeface="Calibri Light"/>
              </a:rPr>
              <a:t> cap e </a:t>
            </a:r>
            <a:r>
              <a:rPr lang="pt-BR" dirty="0" err="1">
                <a:cs typeface="Calibri Light"/>
              </a:rPr>
              <a:t>wolverine</a:t>
            </a:r>
            <a:endParaRPr lang="pt-BR" dirty="0" err="1"/>
          </a:p>
        </p:txBody>
      </p:sp>
      <p:pic>
        <p:nvPicPr>
          <p:cNvPr id="4" name="Imagem 4" descr="Mapa&#10;&#10;Descrição gerada automaticamente">
            <a:extLst>
              <a:ext uri="{FF2B5EF4-FFF2-40B4-BE49-F238E27FC236}">
                <a16:creationId xmlns:a16="http://schemas.microsoft.com/office/drawing/2014/main" id="{D1CD90FD-64D3-CE31-3EE9-56E8923B17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79" r="837" b="-2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277B6DDF-B0B1-B762-D6CB-01A6D84EA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"/>
              </a:rPr>
              <a:t>Capitão</a:t>
            </a:r>
            <a:r>
              <a:rPr lang="en-US" dirty="0">
                <a:cs typeface="Calibri"/>
              </a:rPr>
              <a:t> America é o principal </a:t>
            </a:r>
            <a:r>
              <a:rPr lang="en-US" dirty="0" err="1">
                <a:cs typeface="Calibri"/>
              </a:rPr>
              <a:t>lider</a:t>
            </a:r>
            <a:r>
              <a:rPr lang="en-US" dirty="0">
                <a:cs typeface="Calibri"/>
              </a:rPr>
              <a:t> dos </a:t>
            </a:r>
            <a:r>
              <a:rPr lang="en-US" dirty="0" err="1">
                <a:cs typeface="Calibri"/>
              </a:rPr>
              <a:t>vingadores</a:t>
            </a:r>
            <a:endParaRPr lang="en-US" dirty="0"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dirty="0">
                <a:cs typeface="Calibri"/>
              </a:rPr>
              <a:t>Wolverine </a:t>
            </a:r>
            <a:r>
              <a:rPr lang="en-US" dirty="0" err="1">
                <a:cs typeface="Calibri"/>
              </a:rPr>
              <a:t>personagem</a:t>
            </a:r>
            <a:r>
              <a:rPr lang="en-US" dirty="0">
                <a:cs typeface="Calibri"/>
              </a:rPr>
              <a:t> principal dos X-</a:t>
            </a:r>
            <a:r>
              <a:rPr lang="en-US" dirty="0" err="1">
                <a:cs typeface="Calibri"/>
              </a:rPr>
              <a:t>mens</a:t>
            </a:r>
          </a:p>
        </p:txBody>
      </p:sp>
    </p:spTree>
    <p:extLst>
      <p:ext uri="{BB962C8B-B14F-4D97-AF65-F5344CB8AC3E}">
        <p14:creationId xmlns:p14="http://schemas.microsoft.com/office/powerpoint/2010/main" val="569113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CED3D-F846-C51F-388F-7566076DB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255" y="1030288"/>
            <a:ext cx="4099947" cy="103557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2800">
                <a:cs typeface="Calibri Light"/>
              </a:rPr>
              <a:t>Marvel – curiosidades nos dados</a:t>
            </a:r>
            <a:endParaRPr lang="pt-BR" sz="280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CFDFB1-5593-694F-0229-63316257A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255" y="2142067"/>
            <a:ext cx="4099947" cy="3649133"/>
          </a:xfrm>
        </p:spPr>
        <p:txBody>
          <a:bodyPr>
            <a:normAutofit/>
          </a:bodyPr>
          <a:lstStyle/>
          <a:p>
            <a:r>
              <a:rPr lang="pt-BR" dirty="0">
                <a:cs typeface="Calibri"/>
              </a:rPr>
              <a:t>Comunidade de Nova York</a:t>
            </a:r>
          </a:p>
          <a:p>
            <a:pPr>
              <a:buClr>
                <a:srgbClr val="FFFFFF"/>
              </a:buClr>
            </a:pPr>
            <a:endParaRPr lang="pt-BR" dirty="0">
              <a:cs typeface="Calibri"/>
            </a:endParaRPr>
          </a:p>
        </p:txBody>
      </p:sp>
      <p:pic>
        <p:nvPicPr>
          <p:cNvPr id="4" name="Imagem 4" descr="Tabela&#10;&#10;Descrição gerada automaticamente">
            <a:extLst>
              <a:ext uri="{FF2B5EF4-FFF2-40B4-BE49-F238E27FC236}">
                <a16:creationId xmlns:a16="http://schemas.microsoft.com/office/drawing/2014/main" id="{25D2324C-EA07-BC94-F9FD-5AADEAEE4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0815" y="639098"/>
            <a:ext cx="4307879" cy="269242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m 5" descr="Mapa&#10;&#10;Descrição gerada automaticamente">
            <a:extLst>
              <a:ext uri="{FF2B5EF4-FFF2-40B4-BE49-F238E27FC236}">
                <a16:creationId xmlns:a16="http://schemas.microsoft.com/office/drawing/2014/main" id="{0573C49F-415C-ED92-FD03-12D514EE1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694" y="3552516"/>
            <a:ext cx="5454122" cy="2631613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18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12CC76-BF48-D692-E6D4-B176D97D5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278" y="1030288"/>
            <a:ext cx="4099947" cy="103557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2500">
                <a:cs typeface="Calibri Light"/>
              </a:rPr>
              <a:t>Marvel – sub grafo entre as mais poderosas</a:t>
            </a:r>
            <a:endParaRPr lang="pt-BR" sz="2500"/>
          </a:p>
        </p:txBody>
      </p:sp>
      <p:pic>
        <p:nvPicPr>
          <p:cNvPr id="4" name="Imagem 4" descr="Gráfico, Diagrama&#10;&#10;Descrição gerada automaticamente">
            <a:extLst>
              <a:ext uri="{FF2B5EF4-FFF2-40B4-BE49-F238E27FC236}">
                <a16:creationId xmlns:a16="http://schemas.microsoft.com/office/drawing/2014/main" id="{F9C49200-AD6C-1C09-12BF-46768D631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85" y="294042"/>
            <a:ext cx="4463143" cy="6272385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m 5">
            <a:extLst>
              <a:ext uri="{FF2B5EF4-FFF2-40B4-BE49-F238E27FC236}">
                <a16:creationId xmlns:a16="http://schemas.microsoft.com/office/drawing/2014/main" id="{249AD23A-A1C3-A8F7-9BDD-1AF3DC7A8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8640" y="2630715"/>
            <a:ext cx="3498784" cy="269242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8" name="Content Placeholder 8">
            <a:extLst>
              <a:ext uri="{FF2B5EF4-FFF2-40B4-BE49-F238E27FC236}">
                <a16:creationId xmlns:a16="http://schemas.microsoft.com/office/drawing/2014/main" id="{A761F61B-8EA6-9DC2-2209-545AE476F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7278" y="2142067"/>
            <a:ext cx="4099947" cy="3649133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02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0C082D-CF54-C989-8F90-F32D146A0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pt-BR" dirty="0">
                <a:cs typeface="Calibri Light"/>
              </a:rPr>
              <a:t>Marvel - </a:t>
            </a:r>
            <a:r>
              <a:rPr lang="pt-BR" dirty="0" err="1">
                <a:cs typeface="Calibri Light"/>
              </a:rPr>
              <a:t>deadpool</a:t>
            </a:r>
            <a:endParaRPr lang="pt-BR" dirty="0" err="1"/>
          </a:p>
        </p:txBody>
      </p:sp>
      <p:pic>
        <p:nvPicPr>
          <p:cNvPr id="6" name="Imagem 6">
            <a:extLst>
              <a:ext uri="{FF2B5EF4-FFF2-40B4-BE49-F238E27FC236}">
                <a16:creationId xmlns:a16="http://schemas.microsoft.com/office/drawing/2014/main" id="{58721C4E-5008-432A-4BCA-2239760624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1290" y="2615335"/>
            <a:ext cx="2790825" cy="529086"/>
          </a:xfrm>
        </p:spPr>
      </p:pic>
      <p:pic>
        <p:nvPicPr>
          <p:cNvPr id="4" name="Imagem 4" descr="Recibo com texto preto sobre fundo branco&#10;&#10;Descrição gerada automaticamente">
            <a:extLst>
              <a:ext uri="{FF2B5EF4-FFF2-40B4-BE49-F238E27FC236}">
                <a16:creationId xmlns:a16="http://schemas.microsoft.com/office/drawing/2014/main" id="{1A88B50B-5E23-F64E-741E-5778BE7C5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752" y="2078957"/>
            <a:ext cx="6095593" cy="253785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m 8">
            <a:extLst>
              <a:ext uri="{FF2B5EF4-FFF2-40B4-BE49-F238E27FC236}">
                <a16:creationId xmlns:a16="http://schemas.microsoft.com/office/drawing/2014/main" id="{81399E3C-658C-9138-10C8-1C0BB666D9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3796" y="4343055"/>
            <a:ext cx="2743200" cy="153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0873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Celestial</vt:lpstr>
      <vt:lpstr>Trabalho final – grafos e redes sociais</vt:lpstr>
      <vt:lpstr>marvel</vt:lpstr>
      <vt:lpstr>Marvel- introdução</vt:lpstr>
      <vt:lpstr>Marvel- grau</vt:lpstr>
      <vt:lpstr>Marvel – vetor de centralidade</vt:lpstr>
      <vt:lpstr>Marvel – plot cap e wolverine</vt:lpstr>
      <vt:lpstr>Marvel – curiosidades nos dados</vt:lpstr>
      <vt:lpstr>Marvel – sub grafo entre as mais poderosas</vt:lpstr>
      <vt:lpstr>Marvel - deadpool</vt:lpstr>
      <vt:lpstr>Mais curiosidades- marvel</vt:lpstr>
      <vt:lpstr>Muito obrigado ! !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236</cp:revision>
  <dcterms:created xsi:type="dcterms:W3CDTF">2022-06-07T20:06:39Z</dcterms:created>
  <dcterms:modified xsi:type="dcterms:W3CDTF">2022-06-14T12:44:37Z</dcterms:modified>
</cp:coreProperties>
</file>

<file path=docProps/thumbnail.jpeg>
</file>